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73" r:id="rId6"/>
    <p:sldId id="260" r:id="rId7"/>
    <p:sldId id="261" r:id="rId8"/>
    <p:sldId id="262" r:id="rId9"/>
    <p:sldId id="264" r:id="rId10"/>
    <p:sldId id="263" r:id="rId11"/>
    <p:sldId id="266" r:id="rId12"/>
    <p:sldId id="267" r:id="rId13"/>
    <p:sldId id="268" r:id="rId14"/>
    <p:sldId id="269" r:id="rId15"/>
    <p:sldId id="270" r:id="rId16"/>
    <p:sldId id="275" r:id="rId17"/>
    <p:sldId id="272" r:id="rId18"/>
    <p:sldId id="271" r:id="rId19"/>
    <p:sldId id="265" r:id="rId20"/>
    <p:sldId id="276"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73102B-2D11-9042-9DD8-45FB37BC4567}" v="530" dt="2021-04-03T21:25:05.42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65"/>
    <p:restoredTop sz="96928"/>
  </p:normalViewPr>
  <p:slideViewPr>
    <p:cSldViewPr snapToGrid="0" snapToObjects="1">
      <p:cViewPr varScale="1">
        <p:scale>
          <a:sx n="89" d="100"/>
          <a:sy n="89" d="100"/>
        </p:scale>
        <p:origin x="176" y="152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柴崎　泰司" userId="e2d64778-574a-4b08-b6ab-c718d940819f" providerId="ADAL" clId="{6D73102B-2D11-9042-9DD8-45FB37BC4567}"/>
    <pc:docChg chg="undo redo custSel addSld delSld modSld sldOrd modMainMaster addSection delSection modSection">
      <pc:chgData name="柴崎　泰司" userId="e2d64778-574a-4b08-b6ab-c718d940819f" providerId="ADAL" clId="{6D73102B-2D11-9042-9DD8-45FB37BC4567}" dt="2021-04-09T06:52:49.279" v="20673" actId="1076"/>
      <pc:docMkLst>
        <pc:docMk/>
      </pc:docMkLst>
      <pc:sldChg chg="addSp modSp mod modTransition">
        <pc:chgData name="柴崎　泰司" userId="e2d64778-574a-4b08-b6ab-c718d940819f" providerId="ADAL" clId="{6D73102B-2D11-9042-9DD8-45FB37BC4567}" dt="2021-04-09T06:52:49.279" v="20673" actId="1076"/>
        <pc:sldMkLst>
          <pc:docMk/>
          <pc:sldMk cId="2101028550" sldId="256"/>
        </pc:sldMkLst>
        <pc:spChg chg="mod">
          <ac:chgData name="柴崎　泰司" userId="e2d64778-574a-4b08-b6ab-c718d940819f" providerId="ADAL" clId="{6D73102B-2D11-9042-9DD8-45FB37BC4567}" dt="2021-04-03T18:36:01.581" v="19116" actId="20577"/>
          <ac:spMkLst>
            <pc:docMk/>
            <pc:sldMk cId="2101028550" sldId="256"/>
            <ac:spMk id="2" creationId="{F6C2453E-306D-BB41-A550-A3FF760A8B3C}"/>
          </ac:spMkLst>
        </pc:spChg>
        <pc:spChg chg="mod">
          <ac:chgData name="柴崎　泰司" userId="e2d64778-574a-4b08-b6ab-c718d940819f" providerId="ADAL" clId="{6D73102B-2D11-9042-9DD8-45FB37BC4567}" dt="2021-04-07T15:53:49.451" v="20471" actId="255"/>
          <ac:spMkLst>
            <pc:docMk/>
            <pc:sldMk cId="2101028550" sldId="256"/>
            <ac:spMk id="3" creationId="{ACB63AE3-571A-BF4A-BE87-46303AFDC101}"/>
          </ac:spMkLst>
        </pc:spChg>
        <pc:picChg chg="add mod">
          <ac:chgData name="柴崎　泰司" userId="e2d64778-574a-4b08-b6ab-c718d940819f" providerId="ADAL" clId="{6D73102B-2D11-9042-9DD8-45FB37BC4567}" dt="2021-04-09T06:52:49.279" v="20673" actId="1076"/>
          <ac:picMkLst>
            <pc:docMk/>
            <pc:sldMk cId="2101028550" sldId="256"/>
            <ac:picMk id="5" creationId="{594C0FAD-B535-614C-AC4C-4E8D8F5375F0}"/>
          </ac:picMkLst>
        </pc:picChg>
      </pc:sldChg>
      <pc:sldChg chg="addSp delSp modSp mod modTransition">
        <pc:chgData name="柴崎　泰司" userId="e2d64778-574a-4b08-b6ab-c718d940819f" providerId="ADAL" clId="{6D73102B-2D11-9042-9DD8-45FB37BC4567}" dt="2021-04-03T18:51:52.178" v="19277"/>
        <pc:sldMkLst>
          <pc:docMk/>
          <pc:sldMk cId="3302698082" sldId="257"/>
        </pc:sldMkLst>
        <pc:spChg chg="mod">
          <ac:chgData name="柴崎　泰司" userId="e2d64778-574a-4b08-b6ab-c718d940819f" providerId="ADAL" clId="{6D73102B-2D11-9042-9DD8-45FB37BC4567}" dt="2021-04-03T18:39:03.986" v="19181" actId="20577"/>
          <ac:spMkLst>
            <pc:docMk/>
            <pc:sldMk cId="3302698082" sldId="257"/>
            <ac:spMk id="3" creationId="{167B48B1-6622-994F-9F03-FB5BE7ECC45A}"/>
          </ac:spMkLst>
        </pc:spChg>
        <pc:spChg chg="add mod">
          <ac:chgData name="柴崎　泰司" userId="e2d64778-574a-4b08-b6ab-c718d940819f" providerId="ADAL" clId="{6D73102B-2D11-9042-9DD8-45FB37BC4567}" dt="2021-04-03T18:18:44.476" v="18814" actId="207"/>
          <ac:spMkLst>
            <pc:docMk/>
            <pc:sldMk cId="3302698082" sldId="257"/>
            <ac:spMk id="8" creationId="{2E339A2E-755E-8248-A279-5A48CB05BBA0}"/>
          </ac:spMkLst>
        </pc:spChg>
        <pc:picChg chg="add del mod">
          <ac:chgData name="柴崎　泰司" userId="e2d64778-574a-4b08-b6ab-c718d940819f" providerId="ADAL" clId="{6D73102B-2D11-9042-9DD8-45FB37BC4567}" dt="2021-04-01T14:02:37.410" v="11301" actId="931"/>
          <ac:picMkLst>
            <pc:docMk/>
            <pc:sldMk cId="3302698082" sldId="257"/>
            <ac:picMk id="5" creationId="{B82B4202-E878-964F-8AC9-93ADB324D302}"/>
          </ac:picMkLst>
        </pc:picChg>
        <pc:picChg chg="add mod">
          <ac:chgData name="柴崎　泰司" userId="e2d64778-574a-4b08-b6ab-c718d940819f" providerId="ADAL" clId="{6D73102B-2D11-9042-9DD8-45FB37BC4567}" dt="2021-04-03T18:18:26.955" v="18791" actId="29295"/>
          <ac:picMkLst>
            <pc:docMk/>
            <pc:sldMk cId="3302698082" sldId="257"/>
            <ac:picMk id="7" creationId="{8DBAA005-CAA7-DB44-85AE-386DFBD89F4C}"/>
          </ac:picMkLst>
        </pc:picChg>
      </pc:sldChg>
      <pc:sldChg chg="addSp modSp mod modTransition">
        <pc:chgData name="柴崎　泰司" userId="e2d64778-574a-4b08-b6ab-c718d940819f" providerId="ADAL" clId="{6D73102B-2D11-9042-9DD8-45FB37BC4567}" dt="2021-04-07T16:11:30.386" v="20663" actId="255"/>
        <pc:sldMkLst>
          <pc:docMk/>
          <pc:sldMk cId="251107133" sldId="258"/>
        </pc:sldMkLst>
        <pc:spChg chg="mod">
          <ac:chgData name="柴崎　泰司" userId="e2d64778-574a-4b08-b6ab-c718d940819f" providerId="ADAL" clId="{6D73102B-2D11-9042-9DD8-45FB37BC4567}" dt="2021-04-07T16:11:30.386" v="20663" actId="255"/>
          <ac:spMkLst>
            <pc:docMk/>
            <pc:sldMk cId="251107133" sldId="258"/>
            <ac:spMk id="3" creationId="{8E93D6AA-6814-834B-9D22-5AC824696A91}"/>
          </ac:spMkLst>
        </pc:spChg>
        <pc:spChg chg="add mod">
          <ac:chgData name="柴崎　泰司" userId="e2d64778-574a-4b08-b6ab-c718d940819f" providerId="ADAL" clId="{6D73102B-2D11-9042-9DD8-45FB37BC4567}" dt="2021-04-03T18:41:05.905" v="19191" actId="1076"/>
          <ac:spMkLst>
            <pc:docMk/>
            <pc:sldMk cId="251107133" sldId="258"/>
            <ac:spMk id="6" creationId="{E4764918-BD84-F648-9AAF-927B4A45E830}"/>
          </ac:spMkLst>
        </pc:spChg>
        <pc:picChg chg="add mod">
          <ac:chgData name="柴崎　泰司" userId="e2d64778-574a-4b08-b6ab-c718d940819f" providerId="ADAL" clId="{6D73102B-2D11-9042-9DD8-45FB37BC4567}" dt="2021-04-03T18:40:37.710" v="19183" actId="962"/>
          <ac:picMkLst>
            <pc:docMk/>
            <pc:sldMk cId="251107133" sldId="258"/>
            <ac:picMk id="5" creationId="{864E7BD7-1949-814C-A770-BE7301876498}"/>
          </ac:picMkLst>
        </pc:picChg>
      </pc:sldChg>
      <pc:sldChg chg="addSp modSp mod modTransition">
        <pc:chgData name="柴崎　泰司" userId="e2d64778-574a-4b08-b6ab-c718d940819f" providerId="ADAL" clId="{6D73102B-2D11-9042-9DD8-45FB37BC4567}" dt="2021-04-03T18:51:52.178" v="19277"/>
        <pc:sldMkLst>
          <pc:docMk/>
          <pc:sldMk cId="2116061806" sldId="259"/>
        </pc:sldMkLst>
        <pc:spChg chg="mod">
          <ac:chgData name="柴崎　泰司" userId="e2d64778-574a-4b08-b6ab-c718d940819f" providerId="ADAL" clId="{6D73102B-2D11-9042-9DD8-45FB37BC4567}" dt="2021-04-03T18:45:04.365" v="19244"/>
          <ac:spMkLst>
            <pc:docMk/>
            <pc:sldMk cId="2116061806" sldId="259"/>
            <ac:spMk id="3" creationId="{B1BA7FB4-CBE8-CF48-B674-22390231A855}"/>
          </ac:spMkLst>
        </pc:spChg>
        <pc:spChg chg="add mod">
          <ac:chgData name="柴崎　泰司" userId="e2d64778-574a-4b08-b6ab-c718d940819f" providerId="ADAL" clId="{6D73102B-2D11-9042-9DD8-45FB37BC4567}" dt="2021-04-03T18:42:04.624" v="19243" actId="1076"/>
          <ac:spMkLst>
            <pc:docMk/>
            <pc:sldMk cId="2116061806" sldId="259"/>
            <ac:spMk id="6" creationId="{A82FDAB9-250E-4848-BC43-F1CB6A528CB4}"/>
          </ac:spMkLst>
        </pc:spChg>
        <pc:picChg chg="add mod">
          <ac:chgData name="柴崎　泰司" userId="e2d64778-574a-4b08-b6ab-c718d940819f" providerId="ADAL" clId="{6D73102B-2D11-9042-9DD8-45FB37BC4567}" dt="2021-04-03T18:41:41.465" v="19231" actId="962"/>
          <ac:picMkLst>
            <pc:docMk/>
            <pc:sldMk cId="2116061806" sldId="259"/>
            <ac:picMk id="5" creationId="{77FC5725-6AAA-DE42-A27A-95F6AAE2CF27}"/>
          </ac:picMkLst>
        </pc:picChg>
      </pc:sldChg>
      <pc:sldChg chg="addSp delSp modSp mod modTransition">
        <pc:chgData name="柴崎　泰司" userId="e2d64778-574a-4b08-b6ab-c718d940819f" providerId="ADAL" clId="{6D73102B-2D11-9042-9DD8-45FB37BC4567}" dt="2021-04-03T19:48:45.945" v="20024"/>
        <pc:sldMkLst>
          <pc:docMk/>
          <pc:sldMk cId="3854691995" sldId="260"/>
        </pc:sldMkLst>
        <pc:spChg chg="mod">
          <ac:chgData name="柴崎　泰司" userId="e2d64778-574a-4b08-b6ab-c718d940819f" providerId="ADAL" clId="{6D73102B-2D11-9042-9DD8-45FB37BC4567}" dt="2021-04-02T19:25:04.396" v="16239" actId="170"/>
          <ac:spMkLst>
            <pc:docMk/>
            <pc:sldMk cId="3854691995" sldId="260"/>
            <ac:spMk id="3" creationId="{BECDBB85-D593-2F49-B321-7422A493046A}"/>
          </ac:spMkLst>
        </pc:spChg>
        <pc:spChg chg="add del mod">
          <ac:chgData name="柴崎　泰司" userId="e2d64778-574a-4b08-b6ab-c718d940819f" providerId="ADAL" clId="{6D73102B-2D11-9042-9DD8-45FB37BC4567}" dt="2021-04-01T18:47:20.305" v="13850"/>
          <ac:spMkLst>
            <pc:docMk/>
            <pc:sldMk cId="3854691995" sldId="260"/>
            <ac:spMk id="6" creationId="{E7AFB84F-B21E-EE41-948A-E95A0D6988A7}"/>
          </ac:spMkLst>
        </pc:spChg>
        <pc:spChg chg="add mod">
          <ac:chgData name="柴崎　泰司" userId="e2d64778-574a-4b08-b6ab-c718d940819f" providerId="ADAL" clId="{6D73102B-2D11-9042-9DD8-45FB37BC4567}" dt="2021-04-01T18:51:01.837" v="13907" actId="1076"/>
          <ac:spMkLst>
            <pc:docMk/>
            <pc:sldMk cId="3854691995" sldId="260"/>
            <ac:spMk id="7" creationId="{8A56A60C-C5CD-2E4A-BA65-85734CCDE15E}"/>
          </ac:spMkLst>
        </pc:spChg>
        <pc:spChg chg="add del mod">
          <ac:chgData name="柴崎　泰司" userId="e2d64778-574a-4b08-b6ab-c718d940819f" providerId="ADAL" clId="{6D73102B-2D11-9042-9DD8-45FB37BC4567}" dt="2021-04-01T18:51:08.471" v="13909"/>
          <ac:spMkLst>
            <pc:docMk/>
            <pc:sldMk cId="3854691995" sldId="260"/>
            <ac:spMk id="8" creationId="{0BB45A0D-121E-9846-B1E1-7B18B49668FB}"/>
          </ac:spMkLst>
        </pc:spChg>
        <pc:spChg chg="add del mod">
          <ac:chgData name="柴崎　泰司" userId="e2d64778-574a-4b08-b6ab-c718d940819f" providerId="ADAL" clId="{6D73102B-2D11-9042-9DD8-45FB37BC4567}" dt="2021-04-01T18:51:14.588" v="13911"/>
          <ac:spMkLst>
            <pc:docMk/>
            <pc:sldMk cId="3854691995" sldId="260"/>
            <ac:spMk id="9" creationId="{0420DE6D-03AF-9446-8D7E-EABA247416BD}"/>
          </ac:spMkLst>
        </pc:spChg>
        <pc:spChg chg="add del mod">
          <ac:chgData name="柴崎　泰司" userId="e2d64778-574a-4b08-b6ab-c718d940819f" providerId="ADAL" clId="{6D73102B-2D11-9042-9DD8-45FB37BC4567}" dt="2021-04-01T18:51:24.108" v="13913"/>
          <ac:spMkLst>
            <pc:docMk/>
            <pc:sldMk cId="3854691995" sldId="260"/>
            <ac:spMk id="10" creationId="{32A5D840-9FE2-8C4C-B814-E8896B51DBDF}"/>
          </ac:spMkLst>
        </pc:spChg>
        <pc:picChg chg="add mod">
          <ac:chgData name="柴崎　泰司" userId="e2d64778-574a-4b08-b6ab-c718d940819f" providerId="ADAL" clId="{6D73102B-2D11-9042-9DD8-45FB37BC4567}" dt="2021-04-01T18:54:43.086" v="14074" actId="962"/>
          <ac:picMkLst>
            <pc:docMk/>
            <pc:sldMk cId="3854691995" sldId="260"/>
            <ac:picMk id="5" creationId="{197A146C-FD00-C04C-82AF-777ED67FA44B}"/>
          </ac:picMkLst>
        </pc:picChg>
      </pc:sldChg>
      <pc:sldChg chg="addSp modSp add mod modTransition">
        <pc:chgData name="柴崎　泰司" userId="e2d64778-574a-4b08-b6ab-c718d940819f" providerId="ADAL" clId="{6D73102B-2D11-9042-9DD8-45FB37BC4567}" dt="2021-04-03T19:49:09.783" v="20027"/>
        <pc:sldMkLst>
          <pc:docMk/>
          <pc:sldMk cId="787219623" sldId="261"/>
        </pc:sldMkLst>
        <pc:spChg chg="mod">
          <ac:chgData name="柴崎　泰司" userId="e2d64778-574a-4b08-b6ab-c718d940819f" providerId="ADAL" clId="{6D73102B-2D11-9042-9DD8-45FB37BC4567}" dt="2021-03-30T16:52:07.124" v="46" actId="20577"/>
          <ac:spMkLst>
            <pc:docMk/>
            <pc:sldMk cId="787219623" sldId="261"/>
            <ac:spMk id="2" creationId="{9B85484C-D8A4-1B4C-9A78-92F5DC2903D5}"/>
          </ac:spMkLst>
        </pc:spChg>
        <pc:spChg chg="mod">
          <ac:chgData name="柴崎　泰司" userId="e2d64778-574a-4b08-b6ab-c718d940819f" providerId="ADAL" clId="{6D73102B-2D11-9042-9DD8-45FB37BC4567}" dt="2021-04-01T07:54:53.994" v="8382" actId="207"/>
          <ac:spMkLst>
            <pc:docMk/>
            <pc:sldMk cId="787219623" sldId="261"/>
            <ac:spMk id="3" creationId="{BECDBB85-D593-2F49-B321-7422A493046A}"/>
          </ac:spMkLst>
        </pc:spChg>
        <pc:spChg chg="add mod">
          <ac:chgData name="柴崎　泰司" userId="e2d64778-574a-4b08-b6ab-c718d940819f" providerId="ADAL" clId="{6D73102B-2D11-9042-9DD8-45FB37BC4567}" dt="2021-04-01T18:52:41.198" v="13971" actId="1076"/>
          <ac:spMkLst>
            <pc:docMk/>
            <pc:sldMk cId="787219623" sldId="261"/>
            <ac:spMk id="6" creationId="{5CD3279B-3151-C847-AAAF-6F926363F610}"/>
          </ac:spMkLst>
        </pc:spChg>
        <pc:picChg chg="add mod">
          <ac:chgData name="柴崎　泰司" userId="e2d64778-574a-4b08-b6ab-c718d940819f" providerId="ADAL" clId="{6D73102B-2D11-9042-9DD8-45FB37BC4567}" dt="2021-04-01T18:56:32.401" v="14105" actId="962"/>
          <ac:picMkLst>
            <pc:docMk/>
            <pc:sldMk cId="787219623" sldId="261"/>
            <ac:picMk id="5" creationId="{AD6F9B36-FBFD-8D4F-A212-2B1583DFB8A6}"/>
          </ac:picMkLst>
        </pc:picChg>
      </pc:sldChg>
      <pc:sldChg chg="addSp delSp modSp add mod ord modTransition">
        <pc:chgData name="柴崎　泰司" userId="e2d64778-574a-4b08-b6ab-c718d940819f" providerId="ADAL" clId="{6D73102B-2D11-9042-9DD8-45FB37BC4567}" dt="2021-04-03T19:49:22.552" v="20028"/>
        <pc:sldMkLst>
          <pc:docMk/>
          <pc:sldMk cId="3346995996" sldId="262"/>
        </pc:sldMkLst>
        <pc:spChg chg="mod">
          <ac:chgData name="柴崎　泰司" userId="e2d64778-574a-4b08-b6ab-c718d940819f" providerId="ADAL" clId="{6D73102B-2D11-9042-9DD8-45FB37BC4567}" dt="2021-04-01T13:51:20.541" v="11281" actId="20577"/>
          <ac:spMkLst>
            <pc:docMk/>
            <pc:sldMk cId="3346995996" sldId="262"/>
            <ac:spMk id="2" creationId="{9B85484C-D8A4-1B4C-9A78-92F5DC2903D5}"/>
          </ac:spMkLst>
        </pc:spChg>
        <pc:spChg chg="mod">
          <ac:chgData name="柴崎　泰司" userId="e2d64778-574a-4b08-b6ab-c718d940819f" providerId="ADAL" clId="{6D73102B-2D11-9042-9DD8-45FB37BC4567}" dt="2021-04-01T07:57:13.007" v="8405" actId="207"/>
          <ac:spMkLst>
            <pc:docMk/>
            <pc:sldMk cId="3346995996" sldId="262"/>
            <ac:spMk id="3" creationId="{BECDBB85-D593-2F49-B321-7422A493046A}"/>
          </ac:spMkLst>
        </pc:spChg>
        <pc:spChg chg="add mod">
          <ac:chgData name="柴崎　泰司" userId="e2d64778-574a-4b08-b6ab-c718d940819f" providerId="ADAL" clId="{6D73102B-2D11-9042-9DD8-45FB37BC4567}" dt="2021-04-01T19:05:40.673" v="14168" actId="1038"/>
          <ac:spMkLst>
            <pc:docMk/>
            <pc:sldMk cId="3346995996" sldId="262"/>
            <ac:spMk id="6" creationId="{0C7487EF-B03F-2545-B96A-147360FAE682}"/>
          </ac:spMkLst>
        </pc:spChg>
        <pc:picChg chg="add del mod">
          <ac:chgData name="柴崎　泰司" userId="e2d64778-574a-4b08-b6ab-c718d940819f" providerId="ADAL" clId="{6D73102B-2D11-9042-9DD8-45FB37BC4567}" dt="2021-04-01T19:02:41.993" v="14139" actId="478"/>
          <ac:picMkLst>
            <pc:docMk/>
            <pc:sldMk cId="3346995996" sldId="262"/>
            <ac:picMk id="5" creationId="{EE0A128C-BE51-3244-9C3E-221321864354}"/>
          </ac:picMkLst>
        </pc:picChg>
        <pc:picChg chg="add mod">
          <ac:chgData name="柴崎　泰司" userId="e2d64778-574a-4b08-b6ab-c718d940819f" providerId="ADAL" clId="{6D73102B-2D11-9042-9DD8-45FB37BC4567}" dt="2021-04-01T19:06:09.235" v="14169"/>
          <ac:picMkLst>
            <pc:docMk/>
            <pc:sldMk cId="3346995996" sldId="262"/>
            <ac:picMk id="8" creationId="{8B97C0E5-9CC5-6843-8EF4-0C0ABCA60695}"/>
          </ac:picMkLst>
        </pc:picChg>
      </pc:sldChg>
      <pc:sldChg chg="addSp delSp modSp add mod modTransition">
        <pc:chgData name="柴崎　泰司" userId="e2d64778-574a-4b08-b6ab-c718d940819f" providerId="ADAL" clId="{6D73102B-2D11-9042-9DD8-45FB37BC4567}" dt="2021-04-03T20:06:06.349" v="20122" actId="20577"/>
        <pc:sldMkLst>
          <pc:docMk/>
          <pc:sldMk cId="2633315128" sldId="263"/>
        </pc:sldMkLst>
        <pc:spChg chg="mod">
          <ac:chgData name="柴崎　泰司" userId="e2d64778-574a-4b08-b6ab-c718d940819f" providerId="ADAL" clId="{6D73102B-2D11-9042-9DD8-45FB37BC4567}" dt="2021-03-30T17:36:41.016" v="896" actId="20577"/>
          <ac:spMkLst>
            <pc:docMk/>
            <pc:sldMk cId="2633315128" sldId="263"/>
            <ac:spMk id="2" creationId="{9B85484C-D8A4-1B4C-9A78-92F5DC2903D5}"/>
          </ac:spMkLst>
        </pc:spChg>
        <pc:spChg chg="mod">
          <ac:chgData name="柴崎　泰司" userId="e2d64778-574a-4b08-b6ab-c718d940819f" providerId="ADAL" clId="{6D73102B-2D11-9042-9DD8-45FB37BC4567}" dt="2021-04-03T20:06:06.349" v="20122" actId="20577"/>
          <ac:spMkLst>
            <pc:docMk/>
            <pc:sldMk cId="2633315128" sldId="263"/>
            <ac:spMk id="3" creationId="{BECDBB85-D593-2F49-B321-7422A493046A}"/>
          </ac:spMkLst>
        </pc:spChg>
        <pc:spChg chg="add del mod">
          <ac:chgData name="柴崎　泰司" userId="e2d64778-574a-4b08-b6ab-c718d940819f" providerId="ADAL" clId="{6D73102B-2D11-9042-9DD8-45FB37BC4567}" dt="2021-03-30T17:28:37.874" v="708"/>
          <ac:spMkLst>
            <pc:docMk/>
            <pc:sldMk cId="2633315128" sldId="263"/>
            <ac:spMk id="4" creationId="{C03BBBDC-0005-FD4D-AF40-5F84E90A1731}"/>
          </ac:spMkLst>
        </pc:spChg>
        <pc:spChg chg="add mod">
          <ac:chgData name="柴崎　泰司" userId="e2d64778-574a-4b08-b6ab-c718d940819f" providerId="ADAL" clId="{6D73102B-2D11-9042-9DD8-45FB37BC4567}" dt="2021-04-01T20:01:18.317" v="14495" actId="1076"/>
          <ac:spMkLst>
            <pc:docMk/>
            <pc:sldMk cId="2633315128" sldId="263"/>
            <ac:spMk id="12" creationId="{92E73966-A210-3941-B68B-B21E5B7753CA}"/>
          </ac:spMkLst>
        </pc:spChg>
        <pc:spChg chg="add mod">
          <ac:chgData name="柴崎　泰司" userId="e2d64778-574a-4b08-b6ab-c718d940819f" providerId="ADAL" clId="{6D73102B-2D11-9042-9DD8-45FB37BC4567}" dt="2021-04-01T20:02:26.568" v="14497" actId="1076"/>
          <ac:spMkLst>
            <pc:docMk/>
            <pc:sldMk cId="2633315128" sldId="263"/>
            <ac:spMk id="13" creationId="{9C999DD2-E046-BD43-9919-9F3FADA1C671}"/>
          </ac:spMkLst>
        </pc:spChg>
        <pc:spChg chg="add del mod">
          <ac:chgData name="柴崎　泰司" userId="e2d64778-574a-4b08-b6ab-c718d940819f" providerId="ADAL" clId="{6D73102B-2D11-9042-9DD8-45FB37BC4567}" dt="2021-04-01T19:58:51.774" v="14437"/>
          <ac:spMkLst>
            <pc:docMk/>
            <pc:sldMk cId="2633315128" sldId="263"/>
            <ac:spMk id="16" creationId="{B580C24E-7AA2-F349-9F97-8C23FD3F1598}"/>
          </ac:spMkLst>
        </pc:spChg>
        <pc:spChg chg="add mod">
          <ac:chgData name="柴崎　泰司" userId="e2d64778-574a-4b08-b6ab-c718d940819f" providerId="ADAL" clId="{6D73102B-2D11-9042-9DD8-45FB37BC4567}" dt="2021-04-01T20:03:32.088" v="14504" actId="1076"/>
          <ac:spMkLst>
            <pc:docMk/>
            <pc:sldMk cId="2633315128" sldId="263"/>
            <ac:spMk id="17" creationId="{EC3D5ADC-40EF-0C40-8E3D-710CB0CEF6BC}"/>
          </ac:spMkLst>
        </pc:spChg>
        <pc:picChg chg="add del mod">
          <ac:chgData name="柴崎　泰司" userId="e2d64778-574a-4b08-b6ab-c718d940819f" providerId="ADAL" clId="{6D73102B-2D11-9042-9DD8-45FB37BC4567}" dt="2021-04-01T14:35:13.120" v="11360" actId="478"/>
          <ac:picMkLst>
            <pc:docMk/>
            <pc:sldMk cId="2633315128" sldId="263"/>
            <ac:picMk id="5" creationId="{7AB45815-56BB-4949-8F4D-0D3482BF3231}"/>
          </ac:picMkLst>
        </pc:picChg>
        <pc:picChg chg="add mod">
          <ac:chgData name="柴崎　泰司" userId="e2d64778-574a-4b08-b6ab-c718d940819f" providerId="ADAL" clId="{6D73102B-2D11-9042-9DD8-45FB37BC4567}" dt="2021-04-01T20:04:59.463" v="14585" actId="962"/>
          <ac:picMkLst>
            <pc:docMk/>
            <pc:sldMk cId="2633315128" sldId="263"/>
            <ac:picMk id="7" creationId="{9248D03C-CAB5-B24E-A296-4012B438BEA6}"/>
          </ac:picMkLst>
        </pc:picChg>
        <pc:picChg chg="add del mod">
          <ac:chgData name="柴崎　泰司" userId="e2d64778-574a-4b08-b6ab-c718d940819f" providerId="ADAL" clId="{6D73102B-2D11-9042-9DD8-45FB37BC4567}" dt="2021-04-01T19:32:33.375" v="14291" actId="478"/>
          <ac:picMkLst>
            <pc:docMk/>
            <pc:sldMk cId="2633315128" sldId="263"/>
            <ac:picMk id="9" creationId="{696C1055-D5AF-B44A-9E90-944C5ECB8398}"/>
          </ac:picMkLst>
        </pc:picChg>
        <pc:picChg chg="add mod">
          <ac:chgData name="柴崎　泰司" userId="e2d64778-574a-4b08-b6ab-c718d940819f" providerId="ADAL" clId="{6D73102B-2D11-9042-9DD8-45FB37BC4567}" dt="2021-04-01T20:04:42.587" v="14541" actId="962"/>
          <ac:picMkLst>
            <pc:docMk/>
            <pc:sldMk cId="2633315128" sldId="263"/>
            <ac:picMk id="11" creationId="{F3A11649-7B45-2542-AA4A-E071AC9C8B32}"/>
          </ac:picMkLst>
        </pc:picChg>
        <pc:picChg chg="add mod">
          <ac:chgData name="柴崎　泰司" userId="e2d64778-574a-4b08-b6ab-c718d940819f" providerId="ADAL" clId="{6D73102B-2D11-9042-9DD8-45FB37BC4567}" dt="2021-04-01T20:05:29.500" v="14605" actId="962"/>
          <ac:picMkLst>
            <pc:docMk/>
            <pc:sldMk cId="2633315128" sldId="263"/>
            <ac:picMk id="15" creationId="{ED71DD63-4AB4-CB4E-B6C7-C81DBB531B2C}"/>
          </ac:picMkLst>
        </pc:picChg>
      </pc:sldChg>
      <pc:sldChg chg="addSp delSp modSp add mod modTransition">
        <pc:chgData name="柴崎　泰司" userId="e2d64778-574a-4b08-b6ab-c718d940819f" providerId="ADAL" clId="{6D73102B-2D11-9042-9DD8-45FB37BC4567}" dt="2021-04-03T19:49:27.010" v="20029"/>
        <pc:sldMkLst>
          <pc:docMk/>
          <pc:sldMk cId="3295899223" sldId="264"/>
        </pc:sldMkLst>
        <pc:spChg chg="mod">
          <ac:chgData name="柴崎　泰司" userId="e2d64778-574a-4b08-b6ab-c718d940819f" providerId="ADAL" clId="{6D73102B-2D11-9042-9DD8-45FB37BC4567}" dt="2021-04-02T19:27:13.274" v="16269" actId="20577"/>
          <ac:spMkLst>
            <pc:docMk/>
            <pc:sldMk cId="3295899223" sldId="264"/>
            <ac:spMk id="2" creationId="{9B85484C-D8A4-1B4C-9A78-92F5DC2903D5}"/>
          </ac:spMkLst>
        </pc:spChg>
        <pc:spChg chg="mod">
          <ac:chgData name="柴崎　泰司" userId="e2d64778-574a-4b08-b6ab-c718d940819f" providerId="ADAL" clId="{6D73102B-2D11-9042-9DD8-45FB37BC4567}" dt="2021-04-01T07:58:44.421" v="8408" actId="207"/>
          <ac:spMkLst>
            <pc:docMk/>
            <pc:sldMk cId="3295899223" sldId="264"/>
            <ac:spMk id="3" creationId="{BECDBB85-D593-2F49-B321-7422A493046A}"/>
          </ac:spMkLst>
        </pc:spChg>
        <pc:spChg chg="add del mod">
          <ac:chgData name="柴崎　泰司" userId="e2d64778-574a-4b08-b6ab-c718d940819f" providerId="ADAL" clId="{6D73102B-2D11-9042-9DD8-45FB37BC4567}" dt="2021-04-01T19:08:42.674" v="14172"/>
          <ac:spMkLst>
            <pc:docMk/>
            <pc:sldMk cId="3295899223" sldId="264"/>
            <ac:spMk id="6" creationId="{51FE06CC-4D3E-3C4C-A0DE-25625154EF65}"/>
          </ac:spMkLst>
        </pc:spChg>
        <pc:spChg chg="add mod">
          <ac:chgData name="柴崎　泰司" userId="e2d64778-574a-4b08-b6ab-c718d940819f" providerId="ADAL" clId="{6D73102B-2D11-9042-9DD8-45FB37BC4567}" dt="2021-04-01T19:10:40.701" v="14237" actId="1076"/>
          <ac:spMkLst>
            <pc:docMk/>
            <pc:sldMk cId="3295899223" sldId="264"/>
            <ac:spMk id="7" creationId="{F9FFD8D8-1F37-3043-AB6A-8E86AF0D36AB}"/>
          </ac:spMkLst>
        </pc:spChg>
        <pc:picChg chg="add mod">
          <ac:chgData name="柴崎　泰司" userId="e2d64778-574a-4b08-b6ab-c718d940819f" providerId="ADAL" clId="{6D73102B-2D11-9042-9DD8-45FB37BC4567}" dt="2021-04-01T19:19:53.529" v="14285" actId="962"/>
          <ac:picMkLst>
            <pc:docMk/>
            <pc:sldMk cId="3295899223" sldId="264"/>
            <ac:picMk id="5" creationId="{442093DE-24EF-5748-8BC9-BE6515CC3977}"/>
          </ac:picMkLst>
        </pc:picChg>
      </pc:sldChg>
      <pc:sldChg chg="addSp delSp modSp add mod modTransition">
        <pc:chgData name="柴崎　泰司" userId="e2d64778-574a-4b08-b6ab-c718d940819f" providerId="ADAL" clId="{6D73102B-2D11-9042-9DD8-45FB37BC4567}" dt="2021-04-03T18:51:52.178" v="19277"/>
        <pc:sldMkLst>
          <pc:docMk/>
          <pc:sldMk cId="2280772756" sldId="265"/>
        </pc:sldMkLst>
        <pc:spChg chg="mod">
          <ac:chgData name="柴崎　泰司" userId="e2d64778-574a-4b08-b6ab-c718d940819f" providerId="ADAL" clId="{6D73102B-2D11-9042-9DD8-45FB37BC4567}" dt="2021-04-01T12:18:09.321" v="9664" actId="20577"/>
          <ac:spMkLst>
            <pc:docMk/>
            <pc:sldMk cId="2280772756" sldId="265"/>
            <ac:spMk id="2" creationId="{9B85484C-D8A4-1B4C-9A78-92F5DC2903D5}"/>
          </ac:spMkLst>
        </pc:spChg>
        <pc:spChg chg="mod">
          <ac:chgData name="柴崎　泰司" userId="e2d64778-574a-4b08-b6ab-c718d940819f" providerId="ADAL" clId="{6D73102B-2D11-9042-9DD8-45FB37BC4567}" dt="2021-04-01T13:28:19.927" v="11268" actId="20577"/>
          <ac:spMkLst>
            <pc:docMk/>
            <pc:sldMk cId="2280772756" sldId="265"/>
            <ac:spMk id="3" creationId="{BECDBB85-D593-2F49-B321-7422A493046A}"/>
          </ac:spMkLst>
        </pc:spChg>
        <pc:spChg chg="add del mod">
          <ac:chgData name="柴崎　泰司" userId="e2d64778-574a-4b08-b6ab-c718d940819f" providerId="ADAL" clId="{6D73102B-2D11-9042-9DD8-45FB37BC4567}" dt="2021-04-01T12:18:23.625" v="9666"/>
          <ac:spMkLst>
            <pc:docMk/>
            <pc:sldMk cId="2280772756" sldId="265"/>
            <ac:spMk id="4" creationId="{CDB68FA3-99CA-B140-BC17-C5D5CB354BB5}"/>
          </ac:spMkLst>
        </pc:spChg>
        <pc:spChg chg="add del mod">
          <ac:chgData name="柴崎　泰司" userId="e2d64778-574a-4b08-b6ab-c718d940819f" providerId="ADAL" clId="{6D73102B-2D11-9042-9DD8-45FB37BC4567}" dt="2021-04-03T15:03:54.174" v="17321"/>
          <ac:spMkLst>
            <pc:docMk/>
            <pc:sldMk cId="2280772756" sldId="265"/>
            <ac:spMk id="7" creationId="{DFFD6D95-D77D-964C-BFF8-0D916F17EA3B}"/>
          </ac:spMkLst>
        </pc:spChg>
        <pc:spChg chg="add mod">
          <ac:chgData name="柴崎　泰司" userId="e2d64778-574a-4b08-b6ab-c718d940819f" providerId="ADAL" clId="{6D73102B-2D11-9042-9DD8-45FB37BC4567}" dt="2021-04-03T18:27:31.419" v="19072" actId="207"/>
          <ac:spMkLst>
            <pc:docMk/>
            <pc:sldMk cId="2280772756" sldId="265"/>
            <ac:spMk id="10" creationId="{C240B41A-7526-8143-9416-3DAF17DE0D40}"/>
          </ac:spMkLst>
        </pc:spChg>
        <pc:picChg chg="add del mod">
          <ac:chgData name="柴崎　泰司" userId="e2d64778-574a-4b08-b6ab-c718d940819f" providerId="ADAL" clId="{6D73102B-2D11-9042-9DD8-45FB37BC4567}" dt="2021-04-03T15:06:56.569" v="17325" actId="478"/>
          <ac:picMkLst>
            <pc:docMk/>
            <pc:sldMk cId="2280772756" sldId="265"/>
            <ac:picMk id="6" creationId="{6ED59BE4-882C-7C48-9B2E-2042BACC1254}"/>
          </ac:picMkLst>
        </pc:picChg>
        <pc:picChg chg="add mod">
          <ac:chgData name="柴崎　泰司" userId="e2d64778-574a-4b08-b6ab-c718d940819f" providerId="ADAL" clId="{6D73102B-2D11-9042-9DD8-45FB37BC4567}" dt="2021-04-03T18:27:19.077" v="19064" actId="29295"/>
          <ac:picMkLst>
            <pc:docMk/>
            <pc:sldMk cId="2280772756" sldId="265"/>
            <ac:picMk id="9" creationId="{CB31F6DD-1A53-9A4F-BD3E-36544D6191CF}"/>
          </ac:picMkLst>
        </pc:picChg>
        <pc:picChg chg="add del mod">
          <ac:chgData name="柴崎　泰司" userId="e2d64778-574a-4b08-b6ab-c718d940819f" providerId="ADAL" clId="{6D73102B-2D11-9042-9DD8-45FB37BC4567}" dt="2021-04-03T17:27:54.977" v="18329" actId="931"/>
          <ac:picMkLst>
            <pc:docMk/>
            <pc:sldMk cId="2280772756" sldId="265"/>
            <ac:picMk id="12" creationId="{4F865836-D3DB-D24F-B8B7-BFE37AB5E814}"/>
          </ac:picMkLst>
        </pc:picChg>
      </pc:sldChg>
      <pc:sldChg chg="addSp delSp modSp add mod modTransition">
        <pc:chgData name="柴崎　泰司" userId="e2d64778-574a-4b08-b6ab-c718d940819f" providerId="ADAL" clId="{6D73102B-2D11-9042-9DD8-45FB37BC4567}" dt="2021-04-03T18:51:52.178" v="19277"/>
        <pc:sldMkLst>
          <pc:docMk/>
          <pc:sldMk cId="2607956802" sldId="266"/>
        </pc:sldMkLst>
        <pc:spChg chg="mod">
          <ac:chgData name="柴崎　泰司" userId="e2d64778-574a-4b08-b6ab-c718d940819f" providerId="ADAL" clId="{6D73102B-2D11-9042-9DD8-45FB37BC4567}" dt="2021-03-30T17:45:02.048" v="1060"/>
          <ac:spMkLst>
            <pc:docMk/>
            <pc:sldMk cId="2607956802" sldId="266"/>
            <ac:spMk id="2" creationId="{9B85484C-D8A4-1B4C-9A78-92F5DC2903D5}"/>
          </ac:spMkLst>
        </pc:spChg>
        <pc:spChg chg="mod">
          <ac:chgData name="柴崎　泰司" userId="e2d64778-574a-4b08-b6ab-c718d940819f" providerId="ADAL" clId="{6D73102B-2D11-9042-9DD8-45FB37BC4567}" dt="2021-04-02T18:03:50.798" v="15580" actId="20577"/>
          <ac:spMkLst>
            <pc:docMk/>
            <pc:sldMk cId="2607956802" sldId="266"/>
            <ac:spMk id="3" creationId="{BECDBB85-D593-2F49-B321-7422A493046A}"/>
          </ac:spMkLst>
        </pc:spChg>
        <pc:spChg chg="add mod">
          <ac:chgData name="柴崎　泰司" userId="e2d64778-574a-4b08-b6ab-c718d940819f" providerId="ADAL" clId="{6D73102B-2D11-9042-9DD8-45FB37BC4567}" dt="2021-04-01T20:44:09.227" v="14669" actId="1076"/>
          <ac:spMkLst>
            <pc:docMk/>
            <pc:sldMk cId="2607956802" sldId="266"/>
            <ac:spMk id="12" creationId="{DC80669B-3F97-4045-9C2F-38424AC399A8}"/>
          </ac:spMkLst>
        </pc:spChg>
        <pc:spChg chg="add mod">
          <ac:chgData name="柴崎　泰司" userId="e2d64778-574a-4b08-b6ab-c718d940819f" providerId="ADAL" clId="{6D73102B-2D11-9042-9DD8-45FB37BC4567}" dt="2021-04-02T18:06:24.581" v="15654" actId="1076"/>
          <ac:spMkLst>
            <pc:docMk/>
            <pc:sldMk cId="2607956802" sldId="266"/>
            <ac:spMk id="15" creationId="{9B34C14B-C670-2F45-A349-9878DE450675}"/>
          </ac:spMkLst>
        </pc:spChg>
        <pc:picChg chg="add del mod">
          <ac:chgData name="柴崎　泰司" userId="e2d64778-574a-4b08-b6ab-c718d940819f" providerId="ADAL" clId="{6D73102B-2D11-9042-9DD8-45FB37BC4567}" dt="2021-04-02T09:12:45.853" v="14754" actId="478"/>
          <ac:picMkLst>
            <pc:docMk/>
            <pc:sldMk cId="2607956802" sldId="266"/>
            <ac:picMk id="5" creationId="{1EE3C79F-F3C6-6640-803C-95F07A2FA603}"/>
          </ac:picMkLst>
        </pc:picChg>
        <pc:picChg chg="add del mod">
          <ac:chgData name="柴崎　泰司" userId="e2d64778-574a-4b08-b6ab-c718d940819f" providerId="ADAL" clId="{6D73102B-2D11-9042-9DD8-45FB37BC4567}" dt="2021-04-01T14:49:18.457" v="11401" actId="931"/>
          <ac:picMkLst>
            <pc:docMk/>
            <pc:sldMk cId="2607956802" sldId="266"/>
            <ac:picMk id="7" creationId="{0A670413-3C2E-2743-A0F5-530B15BE08B9}"/>
          </ac:picMkLst>
        </pc:picChg>
        <pc:picChg chg="add del mod">
          <ac:chgData name="柴崎　泰司" userId="e2d64778-574a-4b08-b6ab-c718d940819f" providerId="ADAL" clId="{6D73102B-2D11-9042-9DD8-45FB37BC4567}" dt="2021-04-01T20:42:16.489" v="14614" actId="478"/>
          <ac:picMkLst>
            <pc:docMk/>
            <pc:sldMk cId="2607956802" sldId="266"/>
            <ac:picMk id="9" creationId="{21D86964-83E9-4947-B4A7-2F02190615ED}"/>
          </ac:picMkLst>
        </pc:picChg>
        <pc:picChg chg="add mod">
          <ac:chgData name="柴崎　泰司" userId="e2d64778-574a-4b08-b6ab-c718d940819f" providerId="ADAL" clId="{6D73102B-2D11-9042-9DD8-45FB37BC4567}" dt="2021-04-01T20:44:57.944" v="14752" actId="962"/>
          <ac:picMkLst>
            <pc:docMk/>
            <pc:sldMk cId="2607956802" sldId="266"/>
            <ac:picMk id="11" creationId="{FA2745F4-C089-2F45-84F8-84392455CDB2}"/>
          </ac:picMkLst>
        </pc:picChg>
        <pc:picChg chg="add mod">
          <ac:chgData name="柴崎　泰司" userId="e2d64778-574a-4b08-b6ab-c718d940819f" providerId="ADAL" clId="{6D73102B-2D11-9042-9DD8-45FB37BC4567}" dt="2021-04-02T18:05:12.815" v="15615" actId="962"/>
          <ac:picMkLst>
            <pc:docMk/>
            <pc:sldMk cId="2607956802" sldId="266"/>
            <ac:picMk id="14" creationId="{2431AEF1-F895-1F46-B71C-F8BC6429DB99}"/>
          </ac:picMkLst>
        </pc:picChg>
      </pc:sldChg>
      <pc:sldChg chg="addSp delSp modSp add mod modTransition">
        <pc:chgData name="柴崎　泰司" userId="e2d64778-574a-4b08-b6ab-c718d940819f" providerId="ADAL" clId="{6D73102B-2D11-9042-9DD8-45FB37BC4567}" dt="2021-04-03T20:12:27.136" v="20131" actId="20577"/>
        <pc:sldMkLst>
          <pc:docMk/>
          <pc:sldMk cId="205468339" sldId="267"/>
        </pc:sldMkLst>
        <pc:spChg chg="mod">
          <ac:chgData name="柴崎　泰司" userId="e2d64778-574a-4b08-b6ab-c718d940819f" providerId="ADAL" clId="{6D73102B-2D11-9042-9DD8-45FB37BC4567}" dt="2021-03-30T18:01:43.843" v="1484"/>
          <ac:spMkLst>
            <pc:docMk/>
            <pc:sldMk cId="205468339" sldId="267"/>
            <ac:spMk id="2" creationId="{9B85484C-D8A4-1B4C-9A78-92F5DC2903D5}"/>
          </ac:spMkLst>
        </pc:spChg>
        <pc:spChg chg="mod">
          <ac:chgData name="柴崎　泰司" userId="e2d64778-574a-4b08-b6ab-c718d940819f" providerId="ADAL" clId="{6D73102B-2D11-9042-9DD8-45FB37BC4567}" dt="2021-04-03T20:12:27.136" v="20131" actId="20577"/>
          <ac:spMkLst>
            <pc:docMk/>
            <pc:sldMk cId="205468339" sldId="267"/>
            <ac:spMk id="3" creationId="{BECDBB85-D593-2F49-B321-7422A493046A}"/>
          </ac:spMkLst>
        </pc:spChg>
        <pc:spChg chg="add mod">
          <ac:chgData name="柴崎　泰司" userId="e2d64778-574a-4b08-b6ab-c718d940819f" providerId="ADAL" clId="{6D73102B-2D11-9042-9DD8-45FB37BC4567}" dt="2021-04-03T18:07:51.100" v="18578" actId="1036"/>
          <ac:spMkLst>
            <pc:docMk/>
            <pc:sldMk cId="205468339" sldId="267"/>
            <ac:spMk id="10" creationId="{117C2C6C-4FD0-CA4C-88CE-09BD14F114A9}"/>
          </ac:spMkLst>
        </pc:spChg>
        <pc:spChg chg="add mod">
          <ac:chgData name="柴崎　泰司" userId="e2d64778-574a-4b08-b6ab-c718d940819f" providerId="ADAL" clId="{6D73102B-2D11-9042-9DD8-45FB37BC4567}" dt="2021-04-02T09:21:25.782" v="14940" actId="1076"/>
          <ac:spMkLst>
            <pc:docMk/>
            <pc:sldMk cId="205468339" sldId="267"/>
            <ac:spMk id="11" creationId="{4A246809-3219-2040-8EA4-8194348DACD6}"/>
          </ac:spMkLst>
        </pc:spChg>
        <pc:spChg chg="add del mod">
          <ac:chgData name="柴崎　泰司" userId="e2d64778-574a-4b08-b6ab-c718d940819f" providerId="ADAL" clId="{6D73102B-2D11-9042-9DD8-45FB37BC4567}" dt="2021-04-02T09:22:24.898" v="14943"/>
          <ac:spMkLst>
            <pc:docMk/>
            <pc:sldMk cId="205468339" sldId="267"/>
            <ac:spMk id="12" creationId="{B41597C5-CEEE-DC43-9509-834D54EBFD8C}"/>
          </ac:spMkLst>
        </pc:spChg>
        <pc:spChg chg="add mod">
          <ac:chgData name="柴崎　泰司" userId="e2d64778-574a-4b08-b6ab-c718d940819f" providerId="ADAL" clId="{6D73102B-2D11-9042-9DD8-45FB37BC4567}" dt="2021-04-02T09:25:54.030" v="14983" actId="170"/>
          <ac:spMkLst>
            <pc:docMk/>
            <pc:sldMk cId="205468339" sldId="267"/>
            <ac:spMk id="13" creationId="{F831FA74-6F18-764F-9256-37AEF5C2720D}"/>
          </ac:spMkLst>
        </pc:spChg>
        <pc:picChg chg="add mod">
          <ac:chgData name="柴崎　泰司" userId="e2d64778-574a-4b08-b6ab-c718d940819f" providerId="ADAL" clId="{6D73102B-2D11-9042-9DD8-45FB37BC4567}" dt="2021-04-02T09:18:50.658" v="14888" actId="167"/>
          <ac:picMkLst>
            <pc:docMk/>
            <pc:sldMk cId="205468339" sldId="267"/>
            <ac:picMk id="5" creationId="{7EE703CF-D6B9-4A49-AD98-4F63F582C017}"/>
          </ac:picMkLst>
        </pc:picChg>
        <pc:picChg chg="add mod">
          <ac:chgData name="柴崎　泰司" userId="e2d64778-574a-4b08-b6ab-c718d940819f" providerId="ADAL" clId="{6D73102B-2D11-9042-9DD8-45FB37BC4567}" dt="2021-04-02T09:19:02.576" v="14889"/>
          <ac:picMkLst>
            <pc:docMk/>
            <pc:sldMk cId="205468339" sldId="267"/>
            <ac:picMk id="7" creationId="{A1822198-8C49-B140-9B01-D1B56891AAB6}"/>
          </ac:picMkLst>
        </pc:picChg>
        <pc:picChg chg="add mod">
          <ac:chgData name="柴崎　泰司" userId="e2d64778-574a-4b08-b6ab-c718d940819f" providerId="ADAL" clId="{6D73102B-2D11-9042-9DD8-45FB37BC4567}" dt="2021-04-02T09:28:20.257" v="15076" actId="962"/>
          <ac:picMkLst>
            <pc:docMk/>
            <pc:sldMk cId="205468339" sldId="267"/>
            <ac:picMk id="9" creationId="{3A00E5E7-9070-554B-BD64-509A055D3C25}"/>
          </ac:picMkLst>
        </pc:picChg>
      </pc:sldChg>
      <pc:sldChg chg="addSp delSp modSp add mod modTransition">
        <pc:chgData name="柴崎　泰司" userId="e2d64778-574a-4b08-b6ab-c718d940819f" providerId="ADAL" clId="{6D73102B-2D11-9042-9DD8-45FB37BC4567}" dt="2021-04-03T20:17:53.990" v="20223" actId="20577"/>
        <pc:sldMkLst>
          <pc:docMk/>
          <pc:sldMk cId="3483363406" sldId="268"/>
        </pc:sldMkLst>
        <pc:spChg chg="mod">
          <ac:chgData name="柴崎　泰司" userId="e2d64778-574a-4b08-b6ab-c718d940819f" providerId="ADAL" clId="{6D73102B-2D11-9042-9DD8-45FB37BC4567}" dt="2021-04-01T16:54:40.922" v="12488" actId="171"/>
          <ac:spMkLst>
            <pc:docMk/>
            <pc:sldMk cId="3483363406" sldId="268"/>
            <ac:spMk id="2" creationId="{9B85484C-D8A4-1B4C-9A78-92F5DC2903D5}"/>
          </ac:spMkLst>
        </pc:spChg>
        <pc:spChg chg="mod">
          <ac:chgData name="柴崎　泰司" userId="e2d64778-574a-4b08-b6ab-c718d940819f" providerId="ADAL" clId="{6D73102B-2D11-9042-9DD8-45FB37BC4567}" dt="2021-04-03T20:17:53.990" v="20223" actId="20577"/>
          <ac:spMkLst>
            <pc:docMk/>
            <pc:sldMk cId="3483363406" sldId="268"/>
            <ac:spMk id="3" creationId="{BECDBB85-D593-2F49-B321-7422A493046A}"/>
          </ac:spMkLst>
        </pc:spChg>
        <pc:spChg chg="add mod">
          <ac:chgData name="柴崎　泰司" userId="e2d64778-574a-4b08-b6ab-c718d940819f" providerId="ADAL" clId="{6D73102B-2D11-9042-9DD8-45FB37BC4567}" dt="2021-04-03T18:23:28.880" v="18960" actId="207"/>
          <ac:spMkLst>
            <pc:docMk/>
            <pc:sldMk cId="3483363406" sldId="268"/>
            <ac:spMk id="12" creationId="{C4B6EE6E-8048-0C40-84B4-8B8F16FBC737}"/>
          </ac:spMkLst>
        </pc:spChg>
        <pc:spChg chg="add mod">
          <ac:chgData name="柴崎　泰司" userId="e2d64778-574a-4b08-b6ab-c718d940819f" providerId="ADAL" clId="{6D73102B-2D11-9042-9DD8-45FB37BC4567}" dt="2021-04-03T18:23:28.880" v="18960" actId="207"/>
          <ac:spMkLst>
            <pc:docMk/>
            <pc:sldMk cId="3483363406" sldId="268"/>
            <ac:spMk id="13" creationId="{B4F4D0BF-65F7-7E40-94DA-63A98D32A30A}"/>
          </ac:spMkLst>
        </pc:spChg>
        <pc:picChg chg="add del mod">
          <ac:chgData name="柴崎　泰司" userId="e2d64778-574a-4b08-b6ab-c718d940819f" providerId="ADAL" clId="{6D73102B-2D11-9042-9DD8-45FB37BC4567}" dt="2021-04-01T16:01:58.200" v="11470" actId="478"/>
          <ac:picMkLst>
            <pc:docMk/>
            <pc:sldMk cId="3483363406" sldId="268"/>
            <ac:picMk id="5" creationId="{5D934E68-857F-FF45-A917-507B0AD16C68}"/>
          </ac:picMkLst>
        </pc:picChg>
        <pc:picChg chg="add del mod">
          <ac:chgData name="柴崎　泰司" userId="e2d64778-574a-4b08-b6ab-c718d940819f" providerId="ADAL" clId="{6D73102B-2D11-9042-9DD8-45FB37BC4567}" dt="2021-04-01T15:44:14.843" v="11469" actId="931"/>
          <ac:picMkLst>
            <pc:docMk/>
            <pc:sldMk cId="3483363406" sldId="268"/>
            <ac:picMk id="7" creationId="{B016760A-EABA-674B-829A-8901C502BC56}"/>
          </ac:picMkLst>
        </pc:picChg>
        <pc:picChg chg="add mod">
          <ac:chgData name="柴崎　泰司" userId="e2d64778-574a-4b08-b6ab-c718d940819f" providerId="ADAL" clId="{6D73102B-2D11-9042-9DD8-45FB37BC4567}" dt="2021-04-02T09:33:20.267" v="15203" actId="962"/>
          <ac:picMkLst>
            <pc:docMk/>
            <pc:sldMk cId="3483363406" sldId="268"/>
            <ac:picMk id="9" creationId="{435DD7F4-3B50-0647-8A0D-4D7E45DA1B1E}"/>
          </ac:picMkLst>
        </pc:picChg>
        <pc:picChg chg="add mod">
          <ac:chgData name="柴崎　泰司" userId="e2d64778-574a-4b08-b6ab-c718d940819f" providerId="ADAL" clId="{6D73102B-2D11-9042-9DD8-45FB37BC4567}" dt="2021-04-02T10:29:24.295" v="15283" actId="962"/>
          <ac:picMkLst>
            <pc:docMk/>
            <pc:sldMk cId="3483363406" sldId="268"/>
            <ac:picMk id="11" creationId="{2A47B764-A67B-3E4F-A609-AE288F4A8183}"/>
          </ac:picMkLst>
        </pc:picChg>
      </pc:sldChg>
      <pc:sldChg chg="addSp delSp modSp add mod modTransition">
        <pc:chgData name="柴崎　泰司" userId="e2d64778-574a-4b08-b6ab-c718d940819f" providerId="ADAL" clId="{6D73102B-2D11-9042-9DD8-45FB37BC4567}" dt="2021-04-03T20:23:40.788" v="20240" actId="20577"/>
        <pc:sldMkLst>
          <pc:docMk/>
          <pc:sldMk cId="339259434" sldId="269"/>
        </pc:sldMkLst>
        <pc:spChg chg="mod">
          <ac:chgData name="柴崎　泰司" userId="e2d64778-574a-4b08-b6ab-c718d940819f" providerId="ADAL" clId="{6D73102B-2D11-9042-9DD8-45FB37BC4567}" dt="2021-03-30T18:42:26.871" v="2523"/>
          <ac:spMkLst>
            <pc:docMk/>
            <pc:sldMk cId="339259434" sldId="269"/>
            <ac:spMk id="2" creationId="{9B85484C-D8A4-1B4C-9A78-92F5DC2903D5}"/>
          </ac:spMkLst>
        </pc:spChg>
        <pc:spChg chg="mod">
          <ac:chgData name="柴崎　泰司" userId="e2d64778-574a-4b08-b6ab-c718d940819f" providerId="ADAL" clId="{6D73102B-2D11-9042-9DD8-45FB37BC4567}" dt="2021-04-03T20:23:40.788" v="20240" actId="20577"/>
          <ac:spMkLst>
            <pc:docMk/>
            <pc:sldMk cId="339259434" sldId="269"/>
            <ac:spMk id="3" creationId="{BECDBB85-D593-2F49-B321-7422A493046A}"/>
          </ac:spMkLst>
        </pc:spChg>
        <pc:spChg chg="add mod">
          <ac:chgData name="柴崎　泰司" userId="e2d64778-574a-4b08-b6ab-c718d940819f" providerId="ADAL" clId="{6D73102B-2D11-9042-9DD8-45FB37BC4567}" dt="2021-04-03T18:24:22.498" v="18975" actId="207"/>
          <ac:spMkLst>
            <pc:docMk/>
            <pc:sldMk cId="339259434" sldId="269"/>
            <ac:spMk id="8" creationId="{FE944CDA-89B3-3744-8CA7-EEEC12A0D433}"/>
          </ac:spMkLst>
        </pc:spChg>
        <pc:spChg chg="add mod">
          <ac:chgData name="柴崎　泰司" userId="e2d64778-574a-4b08-b6ab-c718d940819f" providerId="ADAL" clId="{6D73102B-2D11-9042-9DD8-45FB37BC4567}" dt="2021-04-02T20:14:11.410" v="16467" actId="1037"/>
          <ac:spMkLst>
            <pc:docMk/>
            <pc:sldMk cId="339259434" sldId="269"/>
            <ac:spMk id="15" creationId="{4FFEEABA-BF19-5C4B-9D94-BDE47157CB8B}"/>
          </ac:spMkLst>
        </pc:spChg>
        <pc:spChg chg="add mod">
          <ac:chgData name="柴崎　泰司" userId="e2d64778-574a-4b08-b6ab-c718d940819f" providerId="ADAL" clId="{6D73102B-2D11-9042-9DD8-45FB37BC4567}" dt="2021-04-03T20:19:25.240" v="20235" actId="207"/>
          <ac:spMkLst>
            <pc:docMk/>
            <pc:sldMk cId="339259434" sldId="269"/>
            <ac:spMk id="16" creationId="{3A4A895C-8686-644F-8DA7-0E04CFE0F6BE}"/>
          </ac:spMkLst>
        </pc:spChg>
        <pc:picChg chg="add del mod">
          <ac:chgData name="柴崎　泰司" userId="e2d64778-574a-4b08-b6ab-c718d940819f" providerId="ADAL" clId="{6D73102B-2D11-9042-9DD8-45FB37BC4567}" dt="2021-04-02T18:20:51.461" v="15660" actId="478"/>
          <ac:picMkLst>
            <pc:docMk/>
            <pc:sldMk cId="339259434" sldId="269"/>
            <ac:picMk id="5" creationId="{F11BAB5F-0C2E-BF47-B0A3-79D722FE392E}"/>
          </ac:picMkLst>
        </pc:picChg>
        <pc:picChg chg="add mod">
          <ac:chgData name="柴崎　泰司" userId="e2d64778-574a-4b08-b6ab-c718d940819f" providerId="ADAL" clId="{6D73102B-2D11-9042-9DD8-45FB37BC4567}" dt="2021-04-03T18:23:43.401" v="18966" actId="29295"/>
          <ac:picMkLst>
            <pc:docMk/>
            <pc:sldMk cId="339259434" sldId="269"/>
            <ac:picMk id="7" creationId="{C1FFE06A-ABA2-5145-98CA-A0FC59E9C504}"/>
          </ac:picMkLst>
        </pc:picChg>
        <pc:picChg chg="add del mod">
          <ac:chgData name="柴崎　泰司" userId="e2d64778-574a-4b08-b6ab-c718d940819f" providerId="ADAL" clId="{6D73102B-2D11-9042-9DD8-45FB37BC4567}" dt="2021-04-02T18:33:49.882" v="15795" actId="478"/>
          <ac:picMkLst>
            <pc:docMk/>
            <pc:sldMk cId="339259434" sldId="269"/>
            <ac:picMk id="10" creationId="{F00BF757-BBC1-4347-8F3E-94FCEF0EC875}"/>
          </ac:picMkLst>
        </pc:picChg>
        <pc:picChg chg="add del mod">
          <ac:chgData name="柴崎　泰司" userId="e2d64778-574a-4b08-b6ab-c718d940819f" providerId="ADAL" clId="{6D73102B-2D11-9042-9DD8-45FB37BC4567}" dt="2021-04-02T18:42:17.216" v="15805" actId="478"/>
          <ac:picMkLst>
            <pc:docMk/>
            <pc:sldMk cId="339259434" sldId="269"/>
            <ac:picMk id="12" creationId="{4E23BB3A-8C19-014A-B5DF-7F6F614106D3}"/>
          </ac:picMkLst>
        </pc:picChg>
        <pc:picChg chg="add mod">
          <ac:chgData name="柴崎　泰司" userId="e2d64778-574a-4b08-b6ab-c718d940819f" providerId="ADAL" clId="{6D73102B-2D11-9042-9DD8-45FB37BC4567}" dt="2021-04-02T20:24:41.185" v="16561" actId="962"/>
          <ac:picMkLst>
            <pc:docMk/>
            <pc:sldMk cId="339259434" sldId="269"/>
            <ac:picMk id="14" creationId="{B1BC5F5D-4884-D447-9EEB-2401915183E7}"/>
          </ac:picMkLst>
        </pc:picChg>
      </pc:sldChg>
      <pc:sldChg chg="addSp delSp modSp add mod modTransition">
        <pc:chgData name="柴崎　泰司" userId="e2d64778-574a-4b08-b6ab-c718d940819f" providerId="ADAL" clId="{6D73102B-2D11-9042-9DD8-45FB37BC4567}" dt="2021-04-03T20:34:33.380" v="20368" actId="20577"/>
        <pc:sldMkLst>
          <pc:docMk/>
          <pc:sldMk cId="818765555" sldId="270"/>
        </pc:sldMkLst>
        <pc:spChg chg="mod">
          <ac:chgData name="柴崎　泰司" userId="e2d64778-574a-4b08-b6ab-c718d940819f" providerId="ADAL" clId="{6D73102B-2D11-9042-9DD8-45FB37BC4567}" dt="2021-03-31T13:55:58.048" v="4917" actId="20577"/>
          <ac:spMkLst>
            <pc:docMk/>
            <pc:sldMk cId="818765555" sldId="270"/>
            <ac:spMk id="2" creationId="{9B85484C-D8A4-1B4C-9A78-92F5DC2903D5}"/>
          </ac:spMkLst>
        </pc:spChg>
        <pc:spChg chg="mod">
          <ac:chgData name="柴崎　泰司" userId="e2d64778-574a-4b08-b6ab-c718d940819f" providerId="ADAL" clId="{6D73102B-2D11-9042-9DD8-45FB37BC4567}" dt="2021-04-03T20:34:33.380" v="20368" actId="20577"/>
          <ac:spMkLst>
            <pc:docMk/>
            <pc:sldMk cId="818765555" sldId="270"/>
            <ac:spMk id="3" creationId="{BECDBB85-D593-2F49-B321-7422A493046A}"/>
          </ac:spMkLst>
        </pc:spChg>
        <pc:spChg chg="add mod">
          <ac:chgData name="柴崎　泰司" userId="e2d64778-574a-4b08-b6ab-c718d940819f" providerId="ADAL" clId="{6D73102B-2D11-9042-9DD8-45FB37BC4567}" dt="2021-04-03T18:24:36.628" v="18990" actId="207"/>
          <ac:spMkLst>
            <pc:docMk/>
            <pc:sldMk cId="818765555" sldId="270"/>
            <ac:spMk id="8" creationId="{C717A54A-0151-7248-8BF1-BD8C4CB63F7B}"/>
          </ac:spMkLst>
        </pc:spChg>
        <pc:picChg chg="add del mod">
          <ac:chgData name="柴崎　泰司" userId="e2d64778-574a-4b08-b6ab-c718d940819f" providerId="ADAL" clId="{6D73102B-2D11-9042-9DD8-45FB37BC4567}" dt="2021-04-03T08:09:40.107" v="16680" actId="478"/>
          <ac:picMkLst>
            <pc:docMk/>
            <pc:sldMk cId="818765555" sldId="270"/>
            <ac:picMk id="5" creationId="{ECCB64C7-7F9E-F145-97F9-F38CF4BA57D1}"/>
          </ac:picMkLst>
        </pc:picChg>
        <pc:picChg chg="add mod">
          <ac:chgData name="柴崎　泰司" userId="e2d64778-574a-4b08-b6ab-c718d940819f" providerId="ADAL" clId="{6D73102B-2D11-9042-9DD8-45FB37BC4567}" dt="2021-04-03T08:13:52.114" v="16730"/>
          <ac:picMkLst>
            <pc:docMk/>
            <pc:sldMk cId="818765555" sldId="270"/>
            <ac:picMk id="7" creationId="{D7A7F3FA-4BB0-8041-8D64-E6C7E3D9123D}"/>
          </ac:picMkLst>
        </pc:picChg>
      </pc:sldChg>
      <pc:sldChg chg="addSp delSp modSp add mod ord modTransition">
        <pc:chgData name="柴崎　泰司" userId="e2d64778-574a-4b08-b6ab-c718d940819f" providerId="ADAL" clId="{6D73102B-2D11-9042-9DD8-45FB37BC4567}" dt="2021-04-03T19:50:17.610" v="20033"/>
        <pc:sldMkLst>
          <pc:docMk/>
          <pc:sldMk cId="108373353" sldId="271"/>
        </pc:sldMkLst>
        <pc:spChg chg="mod">
          <ac:chgData name="柴崎　泰司" userId="e2d64778-574a-4b08-b6ab-c718d940819f" providerId="ADAL" clId="{6D73102B-2D11-9042-9DD8-45FB37BC4567}" dt="2021-04-01T06:38:51.562" v="6845"/>
          <ac:spMkLst>
            <pc:docMk/>
            <pc:sldMk cId="108373353" sldId="271"/>
            <ac:spMk id="2" creationId="{9B85484C-D8A4-1B4C-9A78-92F5DC2903D5}"/>
          </ac:spMkLst>
        </pc:spChg>
        <pc:spChg chg="del mod">
          <ac:chgData name="柴崎　泰司" userId="e2d64778-574a-4b08-b6ab-c718d940819f" providerId="ADAL" clId="{6D73102B-2D11-9042-9DD8-45FB37BC4567}" dt="2021-03-30T20:42:31.993" v="3197" actId="3680"/>
          <ac:spMkLst>
            <pc:docMk/>
            <pc:sldMk cId="108373353" sldId="271"/>
            <ac:spMk id="3" creationId="{BECDBB85-D593-2F49-B321-7422A493046A}"/>
          </ac:spMkLst>
        </pc:spChg>
        <pc:graphicFrameChg chg="add mod ord modGraphic">
          <ac:chgData name="柴崎　泰司" userId="e2d64778-574a-4b08-b6ab-c718d940819f" providerId="ADAL" clId="{6D73102B-2D11-9042-9DD8-45FB37BC4567}" dt="2021-04-03T15:53:51.692" v="17584" actId="20577"/>
          <ac:graphicFrameMkLst>
            <pc:docMk/>
            <pc:sldMk cId="108373353" sldId="271"/>
            <ac:graphicFrameMk id="4" creationId="{D29F8EF9-5D3A-E84C-B453-8E74FEE6BD29}"/>
          </ac:graphicFrameMkLst>
        </pc:graphicFrameChg>
        <pc:picChg chg="add mod">
          <ac:chgData name="柴崎　泰司" userId="e2d64778-574a-4b08-b6ab-c718d940819f" providerId="ADAL" clId="{6D73102B-2D11-9042-9DD8-45FB37BC4567}" dt="2021-04-03T19:12:03.382" v="19428" actId="1076"/>
          <ac:picMkLst>
            <pc:docMk/>
            <pc:sldMk cId="108373353" sldId="271"/>
            <ac:picMk id="5" creationId="{0A7570EB-4A45-BA46-85A2-B0694C532C0F}"/>
          </ac:picMkLst>
        </pc:picChg>
        <pc:picChg chg="add mod">
          <ac:chgData name="柴崎　泰司" userId="e2d64778-574a-4b08-b6ab-c718d940819f" providerId="ADAL" clId="{6D73102B-2D11-9042-9DD8-45FB37BC4567}" dt="2021-04-03T19:12:17.543" v="19430" actId="1076"/>
          <ac:picMkLst>
            <pc:docMk/>
            <pc:sldMk cId="108373353" sldId="271"/>
            <ac:picMk id="6" creationId="{1BF979CB-99D6-704B-8080-C691FD5CDF2A}"/>
          </ac:picMkLst>
        </pc:picChg>
        <pc:picChg chg="add mod">
          <ac:chgData name="柴崎　泰司" userId="e2d64778-574a-4b08-b6ab-c718d940819f" providerId="ADAL" clId="{6D73102B-2D11-9042-9DD8-45FB37BC4567}" dt="2021-04-03T19:12:26.286" v="19431" actId="1076"/>
          <ac:picMkLst>
            <pc:docMk/>
            <pc:sldMk cId="108373353" sldId="271"/>
            <ac:picMk id="7" creationId="{87F2651E-71F7-1F44-B204-FE97936832EC}"/>
          </ac:picMkLst>
        </pc:picChg>
        <pc:picChg chg="add mod">
          <ac:chgData name="柴崎　泰司" userId="e2d64778-574a-4b08-b6ab-c718d940819f" providerId="ADAL" clId="{6D73102B-2D11-9042-9DD8-45FB37BC4567}" dt="2021-04-03T19:12:39.087" v="19432" actId="1076"/>
          <ac:picMkLst>
            <pc:docMk/>
            <pc:sldMk cId="108373353" sldId="271"/>
            <ac:picMk id="8" creationId="{0E746136-78C8-294E-BD69-EEA27A6D7E8F}"/>
          </ac:picMkLst>
        </pc:picChg>
        <pc:picChg chg="add mod">
          <ac:chgData name="柴崎　泰司" userId="e2d64778-574a-4b08-b6ab-c718d940819f" providerId="ADAL" clId="{6D73102B-2D11-9042-9DD8-45FB37BC4567}" dt="2021-04-03T19:12:56.264" v="19434" actId="1076"/>
          <ac:picMkLst>
            <pc:docMk/>
            <pc:sldMk cId="108373353" sldId="271"/>
            <ac:picMk id="9" creationId="{E12BFFA0-238A-2A4C-9861-EADB6CA24FAD}"/>
          </ac:picMkLst>
        </pc:picChg>
      </pc:sldChg>
      <pc:sldChg chg="addSp delSp modSp add mod ord modTransition">
        <pc:chgData name="柴崎　泰司" userId="e2d64778-574a-4b08-b6ab-c718d940819f" providerId="ADAL" clId="{6D73102B-2D11-9042-9DD8-45FB37BC4567}" dt="2021-04-03T21:25:14.897" v="20383" actId="20577"/>
        <pc:sldMkLst>
          <pc:docMk/>
          <pc:sldMk cId="3432139422" sldId="272"/>
        </pc:sldMkLst>
        <pc:spChg chg="mod">
          <ac:chgData name="柴崎　泰司" userId="e2d64778-574a-4b08-b6ab-c718d940819f" providerId="ADAL" clId="{6D73102B-2D11-9042-9DD8-45FB37BC4567}" dt="2021-04-01T06:56:30.062" v="6988" actId="20577"/>
          <ac:spMkLst>
            <pc:docMk/>
            <pc:sldMk cId="3432139422" sldId="272"/>
            <ac:spMk id="2" creationId="{9B85484C-D8A4-1B4C-9A78-92F5DC2903D5}"/>
          </ac:spMkLst>
        </pc:spChg>
        <pc:spChg chg="mod">
          <ac:chgData name="柴崎　泰司" userId="e2d64778-574a-4b08-b6ab-c718d940819f" providerId="ADAL" clId="{6D73102B-2D11-9042-9DD8-45FB37BC4567}" dt="2021-04-03T21:25:14.897" v="20383" actId="20577"/>
          <ac:spMkLst>
            <pc:docMk/>
            <pc:sldMk cId="3432139422" sldId="272"/>
            <ac:spMk id="3" creationId="{BECDBB85-D593-2F49-B321-7422A493046A}"/>
          </ac:spMkLst>
        </pc:spChg>
        <pc:spChg chg="add del mod">
          <ac:chgData name="柴崎　泰司" userId="e2d64778-574a-4b08-b6ab-c718d940819f" providerId="ADAL" clId="{6D73102B-2D11-9042-9DD8-45FB37BC4567}" dt="2021-04-03T18:27:02.262" v="19052" actId="207"/>
          <ac:spMkLst>
            <pc:docMk/>
            <pc:sldMk cId="3432139422" sldId="272"/>
            <ac:spMk id="6" creationId="{929A76CD-A79B-264A-BFD1-14EAAE341F8D}"/>
          </ac:spMkLst>
        </pc:spChg>
        <pc:picChg chg="add mod">
          <ac:chgData name="柴崎　泰司" userId="e2d64778-574a-4b08-b6ab-c718d940819f" providerId="ADAL" clId="{6D73102B-2D11-9042-9DD8-45FB37BC4567}" dt="2021-04-03T12:28:57.399" v="17128" actId="962"/>
          <ac:picMkLst>
            <pc:docMk/>
            <pc:sldMk cId="3432139422" sldId="272"/>
            <ac:picMk id="5" creationId="{1E14F406-075D-C44E-9B1A-9AA66FB22A62}"/>
          </ac:picMkLst>
        </pc:picChg>
      </pc:sldChg>
      <pc:sldChg chg="addSp delSp modSp add mod modTransition">
        <pc:chgData name="柴崎　泰司" userId="e2d64778-574a-4b08-b6ab-c718d940819f" providerId="ADAL" clId="{6D73102B-2D11-9042-9DD8-45FB37BC4567}" dt="2021-04-03T19:59:23.559" v="20086" actId="20577"/>
        <pc:sldMkLst>
          <pc:docMk/>
          <pc:sldMk cId="385957849" sldId="273"/>
        </pc:sldMkLst>
        <pc:spChg chg="mod">
          <ac:chgData name="柴崎　泰司" userId="e2d64778-574a-4b08-b6ab-c718d940819f" providerId="ADAL" clId="{6D73102B-2D11-9042-9DD8-45FB37BC4567}" dt="2021-04-03T19:59:23.559" v="20086" actId="20577"/>
          <ac:spMkLst>
            <pc:docMk/>
            <pc:sldMk cId="385957849" sldId="273"/>
            <ac:spMk id="2" creationId="{AA3F39B2-7406-2947-9CF1-65F1C26A4817}"/>
          </ac:spMkLst>
        </pc:spChg>
        <pc:spChg chg="mod">
          <ac:chgData name="柴崎　泰司" userId="e2d64778-574a-4b08-b6ab-c718d940819f" providerId="ADAL" clId="{6D73102B-2D11-9042-9DD8-45FB37BC4567}" dt="2021-04-03T19:57:15.118" v="20044" actId="20577"/>
          <ac:spMkLst>
            <pc:docMk/>
            <pc:sldMk cId="385957849" sldId="273"/>
            <ac:spMk id="3" creationId="{B1BA7FB4-CBE8-CF48-B674-22390231A855}"/>
          </ac:spMkLst>
        </pc:spChg>
        <pc:spChg chg="add mod">
          <ac:chgData name="柴崎　泰司" userId="e2d64778-574a-4b08-b6ab-c718d940819f" providerId="ADAL" clId="{6D73102B-2D11-9042-9DD8-45FB37BC4567}" dt="2021-04-03T18:48:02.933" v="19273" actId="20577"/>
          <ac:spMkLst>
            <pc:docMk/>
            <pc:sldMk cId="385957849" sldId="273"/>
            <ac:spMk id="6" creationId="{6506F1CF-5B04-9246-A3DF-8B5D0C53988E}"/>
          </ac:spMkLst>
        </pc:spChg>
        <pc:spChg chg="add del mod">
          <ac:chgData name="柴崎　泰司" userId="e2d64778-574a-4b08-b6ab-c718d940819f" providerId="ADAL" clId="{6D73102B-2D11-9042-9DD8-45FB37BC4567}" dt="2021-04-01T18:44:17.821" v="13831"/>
          <ac:spMkLst>
            <pc:docMk/>
            <pc:sldMk cId="385957849" sldId="273"/>
            <ac:spMk id="7" creationId="{C0EF5B57-A2AB-EF46-9301-E744AFF66023}"/>
          </ac:spMkLst>
        </pc:spChg>
        <pc:spChg chg="add mod">
          <ac:chgData name="柴崎　泰司" userId="e2d64778-574a-4b08-b6ab-c718d940819f" providerId="ADAL" clId="{6D73102B-2D11-9042-9DD8-45FB37BC4567}" dt="2021-04-03T18:22:35.151" v="18938" actId="207"/>
          <ac:spMkLst>
            <pc:docMk/>
            <pc:sldMk cId="385957849" sldId="273"/>
            <ac:spMk id="8" creationId="{DC6B2DFB-9E74-1742-A901-B050334E1F00}"/>
          </ac:spMkLst>
        </pc:spChg>
        <pc:picChg chg="add mod">
          <ac:chgData name="柴崎　泰司" userId="e2d64778-574a-4b08-b6ab-c718d940819f" providerId="ADAL" clId="{6D73102B-2D11-9042-9DD8-45FB37BC4567}" dt="2021-04-02T10:44:32.987" v="15351" actId="14100"/>
          <ac:picMkLst>
            <pc:docMk/>
            <pc:sldMk cId="385957849" sldId="273"/>
            <ac:picMk id="5" creationId="{E67F3909-9E8C-C64D-B95C-87E64D7FAE81}"/>
          </ac:picMkLst>
        </pc:picChg>
      </pc:sldChg>
      <pc:sldChg chg="modSp add del mod ord">
        <pc:chgData name="柴崎　泰司" userId="e2d64778-574a-4b08-b6ab-c718d940819f" providerId="ADAL" clId="{6D73102B-2D11-9042-9DD8-45FB37BC4567}" dt="2021-04-01T09:20:03.601" v="9413" actId="2696"/>
        <pc:sldMkLst>
          <pc:docMk/>
          <pc:sldMk cId="477309607" sldId="274"/>
        </pc:sldMkLst>
        <pc:spChg chg="mod">
          <ac:chgData name="柴崎　泰司" userId="e2d64778-574a-4b08-b6ab-c718d940819f" providerId="ADAL" clId="{6D73102B-2D11-9042-9DD8-45FB37BC4567}" dt="2021-03-31T15:30:25.520" v="5409" actId="113"/>
          <ac:spMkLst>
            <pc:docMk/>
            <pc:sldMk cId="477309607" sldId="274"/>
            <ac:spMk id="2" creationId="{9B85484C-D8A4-1B4C-9A78-92F5DC2903D5}"/>
          </ac:spMkLst>
        </pc:spChg>
        <pc:spChg chg="mod">
          <ac:chgData name="柴崎　泰司" userId="e2d64778-574a-4b08-b6ab-c718d940819f" providerId="ADAL" clId="{6D73102B-2D11-9042-9DD8-45FB37BC4567}" dt="2021-04-01T08:17:34.875" v="8827" actId="20577"/>
          <ac:spMkLst>
            <pc:docMk/>
            <pc:sldMk cId="477309607" sldId="274"/>
            <ac:spMk id="3" creationId="{BECDBB85-D593-2F49-B321-7422A493046A}"/>
          </ac:spMkLst>
        </pc:spChg>
      </pc:sldChg>
      <pc:sldChg chg="addSp delSp modSp add mod ord modTransition">
        <pc:chgData name="柴崎　泰司" userId="e2d64778-574a-4b08-b6ab-c718d940819f" providerId="ADAL" clId="{6D73102B-2D11-9042-9DD8-45FB37BC4567}" dt="2021-04-03T21:07:20.008" v="20375" actId="1076"/>
        <pc:sldMkLst>
          <pc:docMk/>
          <pc:sldMk cId="913039255" sldId="275"/>
        </pc:sldMkLst>
        <pc:spChg chg="mod">
          <ac:chgData name="柴崎　泰司" userId="e2d64778-574a-4b08-b6ab-c718d940819f" providerId="ADAL" clId="{6D73102B-2D11-9042-9DD8-45FB37BC4567}" dt="2021-04-03T21:06:16.147" v="20370" actId="1076"/>
          <ac:spMkLst>
            <pc:docMk/>
            <pc:sldMk cId="913039255" sldId="275"/>
            <ac:spMk id="2" creationId="{9B85484C-D8A4-1B4C-9A78-92F5DC2903D5}"/>
          </ac:spMkLst>
        </pc:spChg>
        <pc:spChg chg="mod">
          <ac:chgData name="柴崎　泰司" userId="e2d64778-574a-4b08-b6ab-c718d940819f" providerId="ADAL" clId="{6D73102B-2D11-9042-9DD8-45FB37BC4567}" dt="2021-04-03T19:43:59.029" v="19963" actId="113"/>
          <ac:spMkLst>
            <pc:docMk/>
            <pc:sldMk cId="913039255" sldId="275"/>
            <ac:spMk id="3" creationId="{BECDBB85-D593-2F49-B321-7422A493046A}"/>
          </ac:spMkLst>
        </pc:spChg>
        <pc:spChg chg="add del mod">
          <ac:chgData name="柴崎　泰司" userId="e2d64778-574a-4b08-b6ab-c718d940819f" providerId="ADAL" clId="{6D73102B-2D11-9042-9DD8-45FB37BC4567}" dt="2021-04-01T09:13:18.943" v="9336" actId="478"/>
          <ac:spMkLst>
            <pc:docMk/>
            <pc:sldMk cId="913039255" sldId="275"/>
            <ac:spMk id="4" creationId="{716BFDA1-CCC4-094B-89A8-93AD7C4636F2}"/>
          </ac:spMkLst>
        </pc:spChg>
        <pc:spChg chg="add del mod">
          <ac:chgData name="柴崎　泰司" userId="e2d64778-574a-4b08-b6ab-c718d940819f" providerId="ADAL" clId="{6D73102B-2D11-9042-9DD8-45FB37BC4567}" dt="2021-04-03T12:20:11.247" v="17033"/>
          <ac:spMkLst>
            <pc:docMk/>
            <pc:sldMk cId="913039255" sldId="275"/>
            <ac:spMk id="15" creationId="{21805444-52DE-6246-B662-D1DD871F720A}"/>
          </ac:spMkLst>
        </pc:spChg>
        <pc:spChg chg="add mod">
          <ac:chgData name="柴崎　泰司" userId="e2d64778-574a-4b08-b6ab-c718d940819f" providerId="ADAL" clId="{6D73102B-2D11-9042-9DD8-45FB37BC4567}" dt="2021-04-03T21:07:20.008" v="20375" actId="1076"/>
          <ac:spMkLst>
            <pc:docMk/>
            <pc:sldMk cId="913039255" sldId="275"/>
            <ac:spMk id="16" creationId="{E7461EA4-6DF3-D641-9C54-84358477F0DC}"/>
          </ac:spMkLst>
        </pc:spChg>
        <pc:spChg chg="add mod">
          <ac:chgData name="柴崎　泰司" userId="e2d64778-574a-4b08-b6ab-c718d940819f" providerId="ADAL" clId="{6D73102B-2D11-9042-9DD8-45FB37BC4567}" dt="2021-04-03T18:25:49.829" v="19037" actId="207"/>
          <ac:spMkLst>
            <pc:docMk/>
            <pc:sldMk cId="913039255" sldId="275"/>
            <ac:spMk id="21" creationId="{4E58A946-22AB-6C4B-820C-13026C1F7134}"/>
          </ac:spMkLst>
        </pc:spChg>
        <pc:spChg chg="add mod">
          <ac:chgData name="柴崎　泰司" userId="e2d64778-574a-4b08-b6ab-c718d940819f" providerId="ADAL" clId="{6D73102B-2D11-9042-9DD8-45FB37BC4567}" dt="2021-04-03T18:25:26.511" v="19002" actId="207"/>
          <ac:spMkLst>
            <pc:docMk/>
            <pc:sldMk cId="913039255" sldId="275"/>
            <ac:spMk id="24" creationId="{F1B1D6E2-6C53-0845-8EA9-EA1777E3DBD8}"/>
          </ac:spMkLst>
        </pc:spChg>
        <pc:spChg chg="add mod">
          <ac:chgData name="柴崎　泰司" userId="e2d64778-574a-4b08-b6ab-c718d940819f" providerId="ADAL" clId="{6D73102B-2D11-9042-9DD8-45FB37BC4567}" dt="2021-04-03T18:25:01.885" v="18994" actId="207"/>
          <ac:spMkLst>
            <pc:docMk/>
            <pc:sldMk cId="913039255" sldId="275"/>
            <ac:spMk id="27" creationId="{C5989524-432C-5942-A08B-A987EFCC5081}"/>
          </ac:spMkLst>
        </pc:spChg>
        <pc:picChg chg="add del mod">
          <ac:chgData name="柴崎　泰司" userId="e2d64778-574a-4b08-b6ab-c718d940819f" providerId="ADAL" clId="{6D73102B-2D11-9042-9DD8-45FB37BC4567}" dt="2021-04-03T08:27:46.312" v="16778" actId="478"/>
          <ac:picMkLst>
            <pc:docMk/>
            <pc:sldMk cId="913039255" sldId="275"/>
            <ac:picMk id="6" creationId="{33C7351B-B10C-384F-9843-D5C75016C7E7}"/>
          </ac:picMkLst>
        </pc:picChg>
        <pc:picChg chg="add mod">
          <ac:chgData name="柴崎　泰司" userId="e2d64778-574a-4b08-b6ab-c718d940819f" providerId="ADAL" clId="{6D73102B-2D11-9042-9DD8-45FB37BC4567}" dt="2021-04-03T19:42:13.123" v="19958" actId="167"/>
          <ac:picMkLst>
            <pc:docMk/>
            <pc:sldMk cId="913039255" sldId="275"/>
            <ac:picMk id="8" creationId="{E041CDC7-8784-204E-9C06-0EB7D6A4D6FE}"/>
          </ac:picMkLst>
        </pc:picChg>
        <pc:picChg chg="add mod">
          <ac:chgData name="柴崎　泰司" userId="e2d64778-574a-4b08-b6ab-c718d940819f" providerId="ADAL" clId="{6D73102B-2D11-9042-9DD8-45FB37BC4567}" dt="2021-04-03T19:42:13.123" v="19958" actId="167"/>
          <ac:picMkLst>
            <pc:docMk/>
            <pc:sldMk cId="913039255" sldId="275"/>
            <ac:picMk id="10" creationId="{A8F7F225-7DC0-324E-BD36-B44BC0CCB4F5}"/>
          </ac:picMkLst>
        </pc:picChg>
        <pc:picChg chg="add mod">
          <ac:chgData name="柴崎　泰司" userId="e2d64778-574a-4b08-b6ab-c718d940819f" providerId="ADAL" clId="{6D73102B-2D11-9042-9DD8-45FB37BC4567}" dt="2021-04-03T19:42:13.123" v="19958" actId="167"/>
          <ac:picMkLst>
            <pc:docMk/>
            <pc:sldMk cId="913039255" sldId="275"/>
            <ac:picMk id="12" creationId="{8E26B62E-CA00-A340-8FC8-22970BA414E8}"/>
          </ac:picMkLst>
        </pc:picChg>
        <pc:picChg chg="add mod">
          <ac:chgData name="柴崎　泰司" userId="e2d64778-574a-4b08-b6ab-c718d940819f" providerId="ADAL" clId="{6D73102B-2D11-9042-9DD8-45FB37BC4567}" dt="2021-04-03T19:42:13.123" v="19958" actId="167"/>
          <ac:picMkLst>
            <pc:docMk/>
            <pc:sldMk cId="913039255" sldId="275"/>
            <ac:picMk id="14" creationId="{1624FE77-D550-734E-935E-55C1DF819167}"/>
          </ac:picMkLst>
        </pc:picChg>
        <pc:picChg chg="add del mod">
          <ac:chgData name="柴崎　泰司" userId="e2d64778-574a-4b08-b6ab-c718d940819f" providerId="ADAL" clId="{6D73102B-2D11-9042-9DD8-45FB37BC4567}" dt="2021-04-03T12:22:49.375" v="17045" actId="478"/>
          <ac:picMkLst>
            <pc:docMk/>
            <pc:sldMk cId="913039255" sldId="275"/>
            <ac:picMk id="18" creationId="{3259414A-AF64-904A-84ED-5B4FF8FF280B}"/>
          </ac:picMkLst>
        </pc:picChg>
        <pc:picChg chg="add mod">
          <ac:chgData name="柴崎　泰司" userId="e2d64778-574a-4b08-b6ab-c718d940819f" providerId="ADAL" clId="{6D73102B-2D11-9042-9DD8-45FB37BC4567}" dt="2021-04-03T19:42:13.123" v="19958" actId="167"/>
          <ac:picMkLst>
            <pc:docMk/>
            <pc:sldMk cId="913039255" sldId="275"/>
            <ac:picMk id="20" creationId="{305AC3D6-A8D4-4C4A-B668-7D864B71079F}"/>
          </ac:picMkLst>
        </pc:picChg>
        <pc:picChg chg="add mod">
          <ac:chgData name="柴崎　泰司" userId="e2d64778-574a-4b08-b6ab-c718d940819f" providerId="ADAL" clId="{6D73102B-2D11-9042-9DD8-45FB37BC4567}" dt="2021-04-03T19:42:13.123" v="19958" actId="167"/>
          <ac:picMkLst>
            <pc:docMk/>
            <pc:sldMk cId="913039255" sldId="275"/>
            <ac:picMk id="23" creationId="{8C6BB33E-BADA-EB48-A479-C90DDA5C740D}"/>
          </ac:picMkLst>
        </pc:picChg>
        <pc:picChg chg="add mod">
          <ac:chgData name="柴崎　泰司" userId="e2d64778-574a-4b08-b6ab-c718d940819f" providerId="ADAL" clId="{6D73102B-2D11-9042-9DD8-45FB37BC4567}" dt="2021-04-03T19:42:13.123" v="19958" actId="167"/>
          <ac:picMkLst>
            <pc:docMk/>
            <pc:sldMk cId="913039255" sldId="275"/>
            <ac:picMk id="26" creationId="{69A3E223-DA10-8C48-A629-BBE0C3436DF1}"/>
          </ac:picMkLst>
        </pc:picChg>
      </pc:sldChg>
      <pc:sldChg chg="addSp delSp modSp add mod modTransition">
        <pc:chgData name="柴崎　泰司" userId="e2d64778-574a-4b08-b6ab-c718d940819f" providerId="ADAL" clId="{6D73102B-2D11-9042-9DD8-45FB37BC4567}" dt="2021-04-07T16:27:25.355" v="20670" actId="20577"/>
        <pc:sldMkLst>
          <pc:docMk/>
          <pc:sldMk cId="4076649188" sldId="276"/>
        </pc:sldMkLst>
        <pc:spChg chg="mod">
          <ac:chgData name="柴崎　泰司" userId="e2d64778-574a-4b08-b6ab-c718d940819f" providerId="ADAL" clId="{6D73102B-2D11-9042-9DD8-45FB37BC4567}" dt="2021-04-01T12:18:39.094" v="9684" actId="20577"/>
          <ac:spMkLst>
            <pc:docMk/>
            <pc:sldMk cId="4076649188" sldId="276"/>
            <ac:spMk id="2" creationId="{9B85484C-D8A4-1B4C-9A78-92F5DC2903D5}"/>
          </ac:spMkLst>
        </pc:spChg>
        <pc:spChg chg="mod">
          <ac:chgData name="柴崎　泰司" userId="e2d64778-574a-4b08-b6ab-c718d940819f" providerId="ADAL" clId="{6D73102B-2D11-9042-9DD8-45FB37BC4567}" dt="2021-04-07T16:27:25.355" v="20670" actId="20577"/>
          <ac:spMkLst>
            <pc:docMk/>
            <pc:sldMk cId="4076649188" sldId="276"/>
            <ac:spMk id="3" creationId="{BECDBB85-D593-2F49-B321-7422A493046A}"/>
          </ac:spMkLst>
        </pc:spChg>
        <pc:picChg chg="add del mod">
          <ac:chgData name="柴崎　泰司" userId="e2d64778-574a-4b08-b6ab-c718d940819f" providerId="ADAL" clId="{6D73102B-2D11-9042-9DD8-45FB37BC4567}" dt="2021-04-03T19:08:53.377" v="19325" actId="21"/>
          <ac:picMkLst>
            <pc:docMk/>
            <pc:sldMk cId="4076649188" sldId="276"/>
            <ac:picMk id="4" creationId="{9EE201AA-5F0B-1741-8BB7-D674BF767372}"/>
          </ac:picMkLst>
        </pc:picChg>
        <pc:picChg chg="add del mod">
          <ac:chgData name="柴崎　泰司" userId="e2d64778-574a-4b08-b6ab-c718d940819f" providerId="ADAL" clId="{6D73102B-2D11-9042-9DD8-45FB37BC4567}" dt="2021-04-03T19:08:53.377" v="19325" actId="21"/>
          <ac:picMkLst>
            <pc:docMk/>
            <pc:sldMk cId="4076649188" sldId="276"/>
            <ac:picMk id="5" creationId="{CD2DD53F-EC51-884C-ADE3-57EE5131D68C}"/>
          </ac:picMkLst>
        </pc:picChg>
        <pc:picChg chg="add del mod">
          <ac:chgData name="柴崎　泰司" userId="e2d64778-574a-4b08-b6ab-c718d940819f" providerId="ADAL" clId="{6D73102B-2D11-9042-9DD8-45FB37BC4567}" dt="2021-04-03T19:08:53.377" v="19325" actId="21"/>
          <ac:picMkLst>
            <pc:docMk/>
            <pc:sldMk cId="4076649188" sldId="276"/>
            <ac:picMk id="6" creationId="{CD146649-9E40-8743-885C-6239A1F8A189}"/>
          </ac:picMkLst>
        </pc:picChg>
        <pc:picChg chg="add del mod">
          <ac:chgData name="柴崎　泰司" userId="e2d64778-574a-4b08-b6ab-c718d940819f" providerId="ADAL" clId="{6D73102B-2D11-9042-9DD8-45FB37BC4567}" dt="2021-04-03T19:08:53.377" v="19325" actId="21"/>
          <ac:picMkLst>
            <pc:docMk/>
            <pc:sldMk cId="4076649188" sldId="276"/>
            <ac:picMk id="7" creationId="{AC818CAC-8034-434F-8FAB-1AC8C377CFDE}"/>
          </ac:picMkLst>
        </pc:picChg>
        <pc:picChg chg="add del mod">
          <ac:chgData name="柴崎　泰司" userId="e2d64778-574a-4b08-b6ab-c718d940819f" providerId="ADAL" clId="{6D73102B-2D11-9042-9DD8-45FB37BC4567}" dt="2021-04-03T19:08:53.377" v="19325" actId="21"/>
          <ac:picMkLst>
            <pc:docMk/>
            <pc:sldMk cId="4076649188" sldId="276"/>
            <ac:picMk id="8" creationId="{DC5E31C8-6368-DF4F-87F0-EDB0BF46A806}"/>
          </ac:picMkLst>
        </pc:picChg>
      </pc:sldChg>
      <pc:sldMasterChg chg="modTransition modSldLayout">
        <pc:chgData name="柴崎　泰司" userId="e2d64778-574a-4b08-b6ab-c718d940819f" providerId="ADAL" clId="{6D73102B-2D11-9042-9DD8-45FB37BC4567}" dt="2021-04-03T18:51:52.178" v="19277"/>
        <pc:sldMasterMkLst>
          <pc:docMk/>
          <pc:sldMasterMk cId="1210583064" sldId="2147483648"/>
        </pc:sldMasterMkLst>
        <pc:sldLayoutChg chg="modTransition">
          <pc:chgData name="柴崎　泰司" userId="e2d64778-574a-4b08-b6ab-c718d940819f" providerId="ADAL" clId="{6D73102B-2D11-9042-9DD8-45FB37BC4567}" dt="2021-04-03T18:51:52.178" v="19277"/>
          <pc:sldLayoutMkLst>
            <pc:docMk/>
            <pc:sldMasterMk cId="1210583064" sldId="2147483648"/>
            <pc:sldLayoutMk cId="2039431152" sldId="2147483649"/>
          </pc:sldLayoutMkLst>
        </pc:sldLayoutChg>
        <pc:sldLayoutChg chg="modTransition">
          <pc:chgData name="柴崎　泰司" userId="e2d64778-574a-4b08-b6ab-c718d940819f" providerId="ADAL" clId="{6D73102B-2D11-9042-9DD8-45FB37BC4567}" dt="2021-04-03T18:51:52.178" v="19277"/>
          <pc:sldLayoutMkLst>
            <pc:docMk/>
            <pc:sldMasterMk cId="1210583064" sldId="2147483648"/>
            <pc:sldLayoutMk cId="1333885299" sldId="2147483650"/>
          </pc:sldLayoutMkLst>
        </pc:sldLayoutChg>
        <pc:sldLayoutChg chg="modTransition">
          <pc:chgData name="柴崎　泰司" userId="e2d64778-574a-4b08-b6ab-c718d940819f" providerId="ADAL" clId="{6D73102B-2D11-9042-9DD8-45FB37BC4567}" dt="2021-04-03T18:51:52.178" v="19277"/>
          <pc:sldLayoutMkLst>
            <pc:docMk/>
            <pc:sldMasterMk cId="1210583064" sldId="2147483648"/>
            <pc:sldLayoutMk cId="3914348952" sldId="2147483651"/>
          </pc:sldLayoutMkLst>
        </pc:sldLayoutChg>
        <pc:sldLayoutChg chg="modTransition">
          <pc:chgData name="柴崎　泰司" userId="e2d64778-574a-4b08-b6ab-c718d940819f" providerId="ADAL" clId="{6D73102B-2D11-9042-9DD8-45FB37BC4567}" dt="2021-04-03T18:51:52.178" v="19277"/>
          <pc:sldLayoutMkLst>
            <pc:docMk/>
            <pc:sldMasterMk cId="1210583064" sldId="2147483648"/>
            <pc:sldLayoutMk cId="2012899546" sldId="2147483652"/>
          </pc:sldLayoutMkLst>
        </pc:sldLayoutChg>
        <pc:sldLayoutChg chg="modTransition">
          <pc:chgData name="柴崎　泰司" userId="e2d64778-574a-4b08-b6ab-c718d940819f" providerId="ADAL" clId="{6D73102B-2D11-9042-9DD8-45FB37BC4567}" dt="2021-04-03T18:51:52.178" v="19277"/>
          <pc:sldLayoutMkLst>
            <pc:docMk/>
            <pc:sldMasterMk cId="1210583064" sldId="2147483648"/>
            <pc:sldLayoutMk cId="3584058934" sldId="2147483653"/>
          </pc:sldLayoutMkLst>
        </pc:sldLayoutChg>
        <pc:sldLayoutChg chg="modTransition">
          <pc:chgData name="柴崎　泰司" userId="e2d64778-574a-4b08-b6ab-c718d940819f" providerId="ADAL" clId="{6D73102B-2D11-9042-9DD8-45FB37BC4567}" dt="2021-04-03T18:51:52.178" v="19277"/>
          <pc:sldLayoutMkLst>
            <pc:docMk/>
            <pc:sldMasterMk cId="1210583064" sldId="2147483648"/>
            <pc:sldLayoutMk cId="3325763657" sldId="2147483654"/>
          </pc:sldLayoutMkLst>
        </pc:sldLayoutChg>
        <pc:sldLayoutChg chg="modTransition">
          <pc:chgData name="柴崎　泰司" userId="e2d64778-574a-4b08-b6ab-c718d940819f" providerId="ADAL" clId="{6D73102B-2D11-9042-9DD8-45FB37BC4567}" dt="2021-04-03T18:51:52.178" v="19277"/>
          <pc:sldLayoutMkLst>
            <pc:docMk/>
            <pc:sldMasterMk cId="1210583064" sldId="2147483648"/>
            <pc:sldLayoutMk cId="3945123722" sldId="2147483655"/>
          </pc:sldLayoutMkLst>
        </pc:sldLayoutChg>
        <pc:sldLayoutChg chg="modTransition">
          <pc:chgData name="柴崎　泰司" userId="e2d64778-574a-4b08-b6ab-c718d940819f" providerId="ADAL" clId="{6D73102B-2D11-9042-9DD8-45FB37BC4567}" dt="2021-04-03T18:51:52.178" v="19277"/>
          <pc:sldLayoutMkLst>
            <pc:docMk/>
            <pc:sldMasterMk cId="1210583064" sldId="2147483648"/>
            <pc:sldLayoutMk cId="3493496727" sldId="2147483656"/>
          </pc:sldLayoutMkLst>
        </pc:sldLayoutChg>
        <pc:sldLayoutChg chg="modTransition">
          <pc:chgData name="柴崎　泰司" userId="e2d64778-574a-4b08-b6ab-c718d940819f" providerId="ADAL" clId="{6D73102B-2D11-9042-9DD8-45FB37BC4567}" dt="2021-04-03T18:51:52.178" v="19277"/>
          <pc:sldLayoutMkLst>
            <pc:docMk/>
            <pc:sldMasterMk cId="1210583064" sldId="2147483648"/>
            <pc:sldLayoutMk cId="121635398" sldId="2147483657"/>
          </pc:sldLayoutMkLst>
        </pc:sldLayoutChg>
        <pc:sldLayoutChg chg="modTransition">
          <pc:chgData name="柴崎　泰司" userId="e2d64778-574a-4b08-b6ab-c718d940819f" providerId="ADAL" clId="{6D73102B-2D11-9042-9DD8-45FB37BC4567}" dt="2021-04-03T18:51:52.178" v="19277"/>
          <pc:sldLayoutMkLst>
            <pc:docMk/>
            <pc:sldMasterMk cId="1210583064" sldId="2147483648"/>
            <pc:sldLayoutMk cId="1527598099" sldId="2147483658"/>
          </pc:sldLayoutMkLst>
        </pc:sldLayoutChg>
        <pc:sldLayoutChg chg="modTransition">
          <pc:chgData name="柴崎　泰司" userId="e2d64778-574a-4b08-b6ab-c718d940819f" providerId="ADAL" clId="{6D73102B-2D11-9042-9DD8-45FB37BC4567}" dt="2021-04-03T18:51:52.178" v="19277"/>
          <pc:sldLayoutMkLst>
            <pc:docMk/>
            <pc:sldMasterMk cId="1210583064" sldId="2147483648"/>
            <pc:sldLayoutMk cId="22104893"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EEA6DC-34A8-954E-B27E-86A44136587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932B17B-F862-8245-A9CF-19419781FB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F9FC37C-1EFF-5046-918D-81D0308A26A9}"/>
              </a:ext>
            </a:extLst>
          </p:cNvPr>
          <p:cNvSpPr>
            <a:spLocks noGrp="1"/>
          </p:cNvSpPr>
          <p:nvPr>
            <p:ph type="dt" sz="half" idx="10"/>
          </p:nvPr>
        </p:nvSpPr>
        <p:spPr/>
        <p:txBody>
          <a:bodyPr/>
          <a:lstStyle/>
          <a:p>
            <a:fld id="{EFE15887-F377-0849-B2CE-780EFBB829AA}" type="datetimeFigureOut">
              <a:rPr kumimoji="1" lang="ja-JP" altLang="en-US" smtClean="0"/>
              <a:t>2021/4/8</a:t>
            </a:fld>
            <a:endParaRPr kumimoji="1" lang="ja-JP" altLang="en-US"/>
          </a:p>
        </p:txBody>
      </p:sp>
      <p:sp>
        <p:nvSpPr>
          <p:cNvPr id="5" name="フッター プレースホルダー 4">
            <a:extLst>
              <a:ext uri="{FF2B5EF4-FFF2-40B4-BE49-F238E27FC236}">
                <a16:creationId xmlns:a16="http://schemas.microsoft.com/office/drawing/2014/main" id="{CDC3E4DE-6A06-6948-83A5-33DE4723BF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C1110D-36B6-DF47-A0E0-B9FD5E06EAB6}"/>
              </a:ext>
            </a:extLst>
          </p:cNvPr>
          <p:cNvSpPr>
            <a:spLocks noGrp="1"/>
          </p:cNvSpPr>
          <p:nvPr>
            <p:ph type="sldNum" sz="quarter" idx="12"/>
          </p:nvPr>
        </p:nvSpPr>
        <p:spPr/>
        <p:txBody>
          <a:bodyPr/>
          <a:lstStyle/>
          <a:p>
            <a:fld id="{C3D9D6D3-1759-E14C-BF3A-9106CB38D626}" type="slidenum">
              <a:rPr kumimoji="1" lang="ja-JP" altLang="en-US" smtClean="0"/>
              <a:t>‹#›</a:t>
            </a:fld>
            <a:endParaRPr kumimoji="1" lang="ja-JP" altLang="en-US"/>
          </a:p>
        </p:txBody>
      </p:sp>
    </p:spTree>
    <p:extLst>
      <p:ext uri="{BB962C8B-B14F-4D97-AF65-F5344CB8AC3E}">
        <p14:creationId xmlns:p14="http://schemas.microsoft.com/office/powerpoint/2010/main" val="2039431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80C74D-A5ED-4846-B8BF-98FAE08E86C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66B9827-76A9-684C-AAF5-E3C064A99DB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31DA75-9BD4-D841-9136-E1C05BB83F44}"/>
              </a:ext>
            </a:extLst>
          </p:cNvPr>
          <p:cNvSpPr>
            <a:spLocks noGrp="1"/>
          </p:cNvSpPr>
          <p:nvPr>
            <p:ph type="dt" sz="half" idx="10"/>
          </p:nvPr>
        </p:nvSpPr>
        <p:spPr/>
        <p:txBody>
          <a:bodyPr/>
          <a:lstStyle/>
          <a:p>
            <a:fld id="{EFE15887-F377-0849-B2CE-780EFBB829AA}" type="datetimeFigureOut">
              <a:rPr kumimoji="1" lang="ja-JP" altLang="en-US" smtClean="0"/>
              <a:t>2021/4/8</a:t>
            </a:fld>
            <a:endParaRPr kumimoji="1" lang="ja-JP" altLang="en-US"/>
          </a:p>
        </p:txBody>
      </p:sp>
      <p:sp>
        <p:nvSpPr>
          <p:cNvPr id="5" name="フッター プレースホルダー 4">
            <a:extLst>
              <a:ext uri="{FF2B5EF4-FFF2-40B4-BE49-F238E27FC236}">
                <a16:creationId xmlns:a16="http://schemas.microsoft.com/office/drawing/2014/main" id="{7FAE7DD2-8820-434A-AE4F-B381408EF5A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06478E-5A3C-9243-9311-0F3C14A79B43}"/>
              </a:ext>
            </a:extLst>
          </p:cNvPr>
          <p:cNvSpPr>
            <a:spLocks noGrp="1"/>
          </p:cNvSpPr>
          <p:nvPr>
            <p:ph type="sldNum" sz="quarter" idx="12"/>
          </p:nvPr>
        </p:nvSpPr>
        <p:spPr/>
        <p:txBody>
          <a:bodyPr/>
          <a:lstStyle/>
          <a:p>
            <a:fld id="{C3D9D6D3-1759-E14C-BF3A-9106CB38D626}" type="slidenum">
              <a:rPr kumimoji="1" lang="ja-JP" altLang="en-US" smtClean="0"/>
              <a:t>‹#›</a:t>
            </a:fld>
            <a:endParaRPr kumimoji="1" lang="ja-JP" altLang="en-US"/>
          </a:p>
        </p:txBody>
      </p:sp>
    </p:spTree>
    <p:extLst>
      <p:ext uri="{BB962C8B-B14F-4D97-AF65-F5344CB8AC3E}">
        <p14:creationId xmlns:p14="http://schemas.microsoft.com/office/powerpoint/2010/main" val="15275980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6BDF6F0-0829-244E-8179-99FE8CF50E7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0B69242-AF76-1941-9E96-AB4D38F2320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C89EF55-76B5-1240-8978-2EB1EE2209AF}"/>
              </a:ext>
            </a:extLst>
          </p:cNvPr>
          <p:cNvSpPr>
            <a:spLocks noGrp="1"/>
          </p:cNvSpPr>
          <p:nvPr>
            <p:ph type="dt" sz="half" idx="10"/>
          </p:nvPr>
        </p:nvSpPr>
        <p:spPr/>
        <p:txBody>
          <a:bodyPr/>
          <a:lstStyle/>
          <a:p>
            <a:fld id="{EFE15887-F377-0849-B2CE-780EFBB829AA}" type="datetimeFigureOut">
              <a:rPr kumimoji="1" lang="ja-JP" altLang="en-US" smtClean="0"/>
              <a:t>2021/4/8</a:t>
            </a:fld>
            <a:endParaRPr kumimoji="1" lang="ja-JP" altLang="en-US"/>
          </a:p>
        </p:txBody>
      </p:sp>
      <p:sp>
        <p:nvSpPr>
          <p:cNvPr id="5" name="フッター プレースホルダー 4">
            <a:extLst>
              <a:ext uri="{FF2B5EF4-FFF2-40B4-BE49-F238E27FC236}">
                <a16:creationId xmlns:a16="http://schemas.microsoft.com/office/drawing/2014/main" id="{EC703D7B-2A93-6348-8A95-AABAE5199D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EDC8AC-B307-7A4D-9C2A-1059E3F1489A}"/>
              </a:ext>
            </a:extLst>
          </p:cNvPr>
          <p:cNvSpPr>
            <a:spLocks noGrp="1"/>
          </p:cNvSpPr>
          <p:nvPr>
            <p:ph type="sldNum" sz="quarter" idx="12"/>
          </p:nvPr>
        </p:nvSpPr>
        <p:spPr/>
        <p:txBody>
          <a:bodyPr/>
          <a:lstStyle/>
          <a:p>
            <a:fld id="{C3D9D6D3-1759-E14C-BF3A-9106CB38D626}" type="slidenum">
              <a:rPr kumimoji="1" lang="ja-JP" altLang="en-US" smtClean="0"/>
              <a:t>‹#›</a:t>
            </a:fld>
            <a:endParaRPr kumimoji="1" lang="ja-JP" altLang="en-US"/>
          </a:p>
        </p:txBody>
      </p:sp>
    </p:spTree>
    <p:extLst>
      <p:ext uri="{BB962C8B-B14F-4D97-AF65-F5344CB8AC3E}">
        <p14:creationId xmlns:p14="http://schemas.microsoft.com/office/powerpoint/2010/main" val="22104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E666C7-0331-2F4C-BC3C-C9C4AAB3E1C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C23783A-93E7-A54E-80AA-455175914FE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B9B4B85-AE0E-594E-A628-A8CD18C9E80D}"/>
              </a:ext>
            </a:extLst>
          </p:cNvPr>
          <p:cNvSpPr>
            <a:spLocks noGrp="1"/>
          </p:cNvSpPr>
          <p:nvPr>
            <p:ph type="dt" sz="half" idx="10"/>
          </p:nvPr>
        </p:nvSpPr>
        <p:spPr/>
        <p:txBody>
          <a:bodyPr/>
          <a:lstStyle/>
          <a:p>
            <a:fld id="{EFE15887-F377-0849-B2CE-780EFBB829AA}" type="datetimeFigureOut">
              <a:rPr kumimoji="1" lang="ja-JP" altLang="en-US" smtClean="0"/>
              <a:t>2021/4/8</a:t>
            </a:fld>
            <a:endParaRPr kumimoji="1" lang="ja-JP" altLang="en-US"/>
          </a:p>
        </p:txBody>
      </p:sp>
      <p:sp>
        <p:nvSpPr>
          <p:cNvPr id="5" name="フッター プレースホルダー 4">
            <a:extLst>
              <a:ext uri="{FF2B5EF4-FFF2-40B4-BE49-F238E27FC236}">
                <a16:creationId xmlns:a16="http://schemas.microsoft.com/office/drawing/2014/main" id="{967C2613-3863-5F44-BFDA-0BE8348E5C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8765AFA-DAB9-B14D-9459-2294A7A9B974}"/>
              </a:ext>
            </a:extLst>
          </p:cNvPr>
          <p:cNvSpPr>
            <a:spLocks noGrp="1"/>
          </p:cNvSpPr>
          <p:nvPr>
            <p:ph type="sldNum" sz="quarter" idx="12"/>
          </p:nvPr>
        </p:nvSpPr>
        <p:spPr/>
        <p:txBody>
          <a:bodyPr/>
          <a:lstStyle/>
          <a:p>
            <a:fld id="{C3D9D6D3-1759-E14C-BF3A-9106CB38D626}" type="slidenum">
              <a:rPr kumimoji="1" lang="ja-JP" altLang="en-US" smtClean="0"/>
              <a:t>‹#›</a:t>
            </a:fld>
            <a:endParaRPr kumimoji="1" lang="ja-JP" altLang="en-US"/>
          </a:p>
        </p:txBody>
      </p:sp>
    </p:spTree>
    <p:extLst>
      <p:ext uri="{BB962C8B-B14F-4D97-AF65-F5344CB8AC3E}">
        <p14:creationId xmlns:p14="http://schemas.microsoft.com/office/powerpoint/2010/main" val="1333885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738EB8-4E7A-4547-B9DA-FF797479425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7EE9001-3C27-DF41-BA4C-B80F972A3F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320FE5C-8315-8149-98EA-FFF96415C07E}"/>
              </a:ext>
            </a:extLst>
          </p:cNvPr>
          <p:cNvSpPr>
            <a:spLocks noGrp="1"/>
          </p:cNvSpPr>
          <p:nvPr>
            <p:ph type="dt" sz="half" idx="10"/>
          </p:nvPr>
        </p:nvSpPr>
        <p:spPr/>
        <p:txBody>
          <a:bodyPr/>
          <a:lstStyle/>
          <a:p>
            <a:fld id="{EFE15887-F377-0849-B2CE-780EFBB829AA}" type="datetimeFigureOut">
              <a:rPr kumimoji="1" lang="ja-JP" altLang="en-US" smtClean="0"/>
              <a:t>2021/4/8</a:t>
            </a:fld>
            <a:endParaRPr kumimoji="1" lang="ja-JP" altLang="en-US"/>
          </a:p>
        </p:txBody>
      </p:sp>
      <p:sp>
        <p:nvSpPr>
          <p:cNvPr id="5" name="フッター プレースホルダー 4">
            <a:extLst>
              <a:ext uri="{FF2B5EF4-FFF2-40B4-BE49-F238E27FC236}">
                <a16:creationId xmlns:a16="http://schemas.microsoft.com/office/drawing/2014/main" id="{D6B2F3BF-4A41-3549-9284-A36942DF988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999D42E-5A10-C24F-BBC7-C5D6F43B5AE2}"/>
              </a:ext>
            </a:extLst>
          </p:cNvPr>
          <p:cNvSpPr>
            <a:spLocks noGrp="1"/>
          </p:cNvSpPr>
          <p:nvPr>
            <p:ph type="sldNum" sz="quarter" idx="12"/>
          </p:nvPr>
        </p:nvSpPr>
        <p:spPr/>
        <p:txBody>
          <a:bodyPr/>
          <a:lstStyle/>
          <a:p>
            <a:fld id="{C3D9D6D3-1759-E14C-BF3A-9106CB38D626}" type="slidenum">
              <a:rPr kumimoji="1" lang="ja-JP" altLang="en-US" smtClean="0"/>
              <a:t>‹#›</a:t>
            </a:fld>
            <a:endParaRPr kumimoji="1" lang="ja-JP" altLang="en-US"/>
          </a:p>
        </p:txBody>
      </p:sp>
    </p:spTree>
    <p:extLst>
      <p:ext uri="{BB962C8B-B14F-4D97-AF65-F5344CB8AC3E}">
        <p14:creationId xmlns:p14="http://schemas.microsoft.com/office/powerpoint/2010/main" val="3914348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69CFC6-4932-D446-B2DB-C505882FEF1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0B1546-9452-874A-91AA-8316A3F9816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FB2E641-C728-044B-87CF-6B731119B59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AE984F7-6D9A-CE49-8C78-3709D1E3DA10}"/>
              </a:ext>
            </a:extLst>
          </p:cNvPr>
          <p:cNvSpPr>
            <a:spLocks noGrp="1"/>
          </p:cNvSpPr>
          <p:nvPr>
            <p:ph type="dt" sz="half" idx="10"/>
          </p:nvPr>
        </p:nvSpPr>
        <p:spPr/>
        <p:txBody>
          <a:bodyPr/>
          <a:lstStyle/>
          <a:p>
            <a:fld id="{EFE15887-F377-0849-B2CE-780EFBB829AA}" type="datetimeFigureOut">
              <a:rPr kumimoji="1" lang="ja-JP" altLang="en-US" smtClean="0"/>
              <a:t>2021/4/8</a:t>
            </a:fld>
            <a:endParaRPr kumimoji="1" lang="ja-JP" altLang="en-US"/>
          </a:p>
        </p:txBody>
      </p:sp>
      <p:sp>
        <p:nvSpPr>
          <p:cNvPr id="6" name="フッター プレースホルダー 5">
            <a:extLst>
              <a:ext uri="{FF2B5EF4-FFF2-40B4-BE49-F238E27FC236}">
                <a16:creationId xmlns:a16="http://schemas.microsoft.com/office/drawing/2014/main" id="{13CAD6E3-3A8B-1443-AE02-A70291FA39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FC17F0F-93CA-0541-BC88-1CC03CF00489}"/>
              </a:ext>
            </a:extLst>
          </p:cNvPr>
          <p:cNvSpPr>
            <a:spLocks noGrp="1"/>
          </p:cNvSpPr>
          <p:nvPr>
            <p:ph type="sldNum" sz="quarter" idx="12"/>
          </p:nvPr>
        </p:nvSpPr>
        <p:spPr/>
        <p:txBody>
          <a:bodyPr/>
          <a:lstStyle/>
          <a:p>
            <a:fld id="{C3D9D6D3-1759-E14C-BF3A-9106CB38D626}" type="slidenum">
              <a:rPr kumimoji="1" lang="ja-JP" altLang="en-US" smtClean="0"/>
              <a:t>‹#›</a:t>
            </a:fld>
            <a:endParaRPr kumimoji="1" lang="ja-JP" altLang="en-US"/>
          </a:p>
        </p:txBody>
      </p:sp>
    </p:spTree>
    <p:extLst>
      <p:ext uri="{BB962C8B-B14F-4D97-AF65-F5344CB8AC3E}">
        <p14:creationId xmlns:p14="http://schemas.microsoft.com/office/powerpoint/2010/main" val="2012899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C92BC8-A4BB-5141-B499-766C9BA681C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9E3F0A8-FD39-E04E-9D6D-283F72B8A1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3BE2506-FF85-0345-9927-8412AE2359B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A905675-B0FE-874F-A449-8838829E72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C39D9CC-8A77-9849-A14F-3D7291ACEF8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D919B2B-6397-274A-9A1E-F20317EE330F}"/>
              </a:ext>
            </a:extLst>
          </p:cNvPr>
          <p:cNvSpPr>
            <a:spLocks noGrp="1"/>
          </p:cNvSpPr>
          <p:nvPr>
            <p:ph type="dt" sz="half" idx="10"/>
          </p:nvPr>
        </p:nvSpPr>
        <p:spPr/>
        <p:txBody>
          <a:bodyPr/>
          <a:lstStyle/>
          <a:p>
            <a:fld id="{EFE15887-F377-0849-B2CE-780EFBB829AA}" type="datetimeFigureOut">
              <a:rPr kumimoji="1" lang="ja-JP" altLang="en-US" smtClean="0"/>
              <a:t>2021/4/8</a:t>
            </a:fld>
            <a:endParaRPr kumimoji="1" lang="ja-JP" altLang="en-US"/>
          </a:p>
        </p:txBody>
      </p:sp>
      <p:sp>
        <p:nvSpPr>
          <p:cNvPr id="8" name="フッター プレースホルダー 7">
            <a:extLst>
              <a:ext uri="{FF2B5EF4-FFF2-40B4-BE49-F238E27FC236}">
                <a16:creationId xmlns:a16="http://schemas.microsoft.com/office/drawing/2014/main" id="{50773166-80D4-B64F-AA07-AAC97FF7960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3692968-DBB7-DE45-9D29-BE2DACDEC592}"/>
              </a:ext>
            </a:extLst>
          </p:cNvPr>
          <p:cNvSpPr>
            <a:spLocks noGrp="1"/>
          </p:cNvSpPr>
          <p:nvPr>
            <p:ph type="sldNum" sz="quarter" idx="12"/>
          </p:nvPr>
        </p:nvSpPr>
        <p:spPr/>
        <p:txBody>
          <a:bodyPr/>
          <a:lstStyle/>
          <a:p>
            <a:fld id="{C3D9D6D3-1759-E14C-BF3A-9106CB38D626}" type="slidenum">
              <a:rPr kumimoji="1" lang="ja-JP" altLang="en-US" smtClean="0"/>
              <a:t>‹#›</a:t>
            </a:fld>
            <a:endParaRPr kumimoji="1" lang="ja-JP" altLang="en-US"/>
          </a:p>
        </p:txBody>
      </p:sp>
    </p:spTree>
    <p:extLst>
      <p:ext uri="{BB962C8B-B14F-4D97-AF65-F5344CB8AC3E}">
        <p14:creationId xmlns:p14="http://schemas.microsoft.com/office/powerpoint/2010/main" val="3584058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C8EF3B-9319-564E-9638-3B6E4875C02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F7FA2A4-AB6E-A046-B15A-2018D7837080}"/>
              </a:ext>
            </a:extLst>
          </p:cNvPr>
          <p:cNvSpPr>
            <a:spLocks noGrp="1"/>
          </p:cNvSpPr>
          <p:nvPr>
            <p:ph type="dt" sz="half" idx="10"/>
          </p:nvPr>
        </p:nvSpPr>
        <p:spPr/>
        <p:txBody>
          <a:bodyPr/>
          <a:lstStyle/>
          <a:p>
            <a:fld id="{EFE15887-F377-0849-B2CE-780EFBB829AA}" type="datetimeFigureOut">
              <a:rPr kumimoji="1" lang="ja-JP" altLang="en-US" smtClean="0"/>
              <a:t>2021/4/8</a:t>
            </a:fld>
            <a:endParaRPr kumimoji="1" lang="ja-JP" altLang="en-US"/>
          </a:p>
        </p:txBody>
      </p:sp>
      <p:sp>
        <p:nvSpPr>
          <p:cNvPr id="4" name="フッター プレースホルダー 3">
            <a:extLst>
              <a:ext uri="{FF2B5EF4-FFF2-40B4-BE49-F238E27FC236}">
                <a16:creationId xmlns:a16="http://schemas.microsoft.com/office/drawing/2014/main" id="{6D0E04A6-E7D6-EA40-B49C-EE3F18D0B8C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F8DFD4F-0427-9440-A71D-6577E7F99E24}"/>
              </a:ext>
            </a:extLst>
          </p:cNvPr>
          <p:cNvSpPr>
            <a:spLocks noGrp="1"/>
          </p:cNvSpPr>
          <p:nvPr>
            <p:ph type="sldNum" sz="quarter" idx="12"/>
          </p:nvPr>
        </p:nvSpPr>
        <p:spPr/>
        <p:txBody>
          <a:bodyPr/>
          <a:lstStyle/>
          <a:p>
            <a:fld id="{C3D9D6D3-1759-E14C-BF3A-9106CB38D626}" type="slidenum">
              <a:rPr kumimoji="1" lang="ja-JP" altLang="en-US" smtClean="0"/>
              <a:t>‹#›</a:t>
            </a:fld>
            <a:endParaRPr kumimoji="1" lang="ja-JP" altLang="en-US"/>
          </a:p>
        </p:txBody>
      </p:sp>
    </p:spTree>
    <p:extLst>
      <p:ext uri="{BB962C8B-B14F-4D97-AF65-F5344CB8AC3E}">
        <p14:creationId xmlns:p14="http://schemas.microsoft.com/office/powerpoint/2010/main" val="3325763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F011D89-3DF2-AF47-B3C7-D5E2FF8B1D8B}"/>
              </a:ext>
            </a:extLst>
          </p:cNvPr>
          <p:cNvSpPr>
            <a:spLocks noGrp="1"/>
          </p:cNvSpPr>
          <p:nvPr>
            <p:ph type="dt" sz="half" idx="10"/>
          </p:nvPr>
        </p:nvSpPr>
        <p:spPr/>
        <p:txBody>
          <a:bodyPr/>
          <a:lstStyle/>
          <a:p>
            <a:fld id="{EFE15887-F377-0849-B2CE-780EFBB829AA}" type="datetimeFigureOut">
              <a:rPr kumimoji="1" lang="ja-JP" altLang="en-US" smtClean="0"/>
              <a:t>2021/4/8</a:t>
            </a:fld>
            <a:endParaRPr kumimoji="1" lang="ja-JP" altLang="en-US"/>
          </a:p>
        </p:txBody>
      </p:sp>
      <p:sp>
        <p:nvSpPr>
          <p:cNvPr id="3" name="フッター プレースホルダー 2">
            <a:extLst>
              <a:ext uri="{FF2B5EF4-FFF2-40B4-BE49-F238E27FC236}">
                <a16:creationId xmlns:a16="http://schemas.microsoft.com/office/drawing/2014/main" id="{98B22648-1B66-1F41-94C9-E83F1447AFB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5C259CD-ED01-FD42-8F50-34BE42C61DEB}"/>
              </a:ext>
            </a:extLst>
          </p:cNvPr>
          <p:cNvSpPr>
            <a:spLocks noGrp="1"/>
          </p:cNvSpPr>
          <p:nvPr>
            <p:ph type="sldNum" sz="quarter" idx="12"/>
          </p:nvPr>
        </p:nvSpPr>
        <p:spPr/>
        <p:txBody>
          <a:bodyPr/>
          <a:lstStyle/>
          <a:p>
            <a:fld id="{C3D9D6D3-1759-E14C-BF3A-9106CB38D626}" type="slidenum">
              <a:rPr kumimoji="1" lang="ja-JP" altLang="en-US" smtClean="0"/>
              <a:t>‹#›</a:t>
            </a:fld>
            <a:endParaRPr kumimoji="1" lang="ja-JP" altLang="en-US"/>
          </a:p>
        </p:txBody>
      </p:sp>
    </p:spTree>
    <p:extLst>
      <p:ext uri="{BB962C8B-B14F-4D97-AF65-F5344CB8AC3E}">
        <p14:creationId xmlns:p14="http://schemas.microsoft.com/office/powerpoint/2010/main" val="3945123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04C08B-EC02-7843-BAD2-1B4305C9E1B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1430FBB-0181-044E-99DC-81CFD6409B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D1F7F9B-7BDC-0241-882E-86489E50B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10437C7-C0FA-374B-90DB-841B1A2AC876}"/>
              </a:ext>
            </a:extLst>
          </p:cNvPr>
          <p:cNvSpPr>
            <a:spLocks noGrp="1"/>
          </p:cNvSpPr>
          <p:nvPr>
            <p:ph type="dt" sz="half" idx="10"/>
          </p:nvPr>
        </p:nvSpPr>
        <p:spPr/>
        <p:txBody>
          <a:bodyPr/>
          <a:lstStyle/>
          <a:p>
            <a:fld id="{EFE15887-F377-0849-B2CE-780EFBB829AA}" type="datetimeFigureOut">
              <a:rPr kumimoji="1" lang="ja-JP" altLang="en-US" smtClean="0"/>
              <a:t>2021/4/8</a:t>
            </a:fld>
            <a:endParaRPr kumimoji="1" lang="ja-JP" altLang="en-US"/>
          </a:p>
        </p:txBody>
      </p:sp>
      <p:sp>
        <p:nvSpPr>
          <p:cNvPr id="6" name="フッター プレースホルダー 5">
            <a:extLst>
              <a:ext uri="{FF2B5EF4-FFF2-40B4-BE49-F238E27FC236}">
                <a16:creationId xmlns:a16="http://schemas.microsoft.com/office/drawing/2014/main" id="{B93E22DE-0622-A241-8CEA-93FCF990244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D78952C-F4B6-0A4B-8097-D8542518187C}"/>
              </a:ext>
            </a:extLst>
          </p:cNvPr>
          <p:cNvSpPr>
            <a:spLocks noGrp="1"/>
          </p:cNvSpPr>
          <p:nvPr>
            <p:ph type="sldNum" sz="quarter" idx="12"/>
          </p:nvPr>
        </p:nvSpPr>
        <p:spPr/>
        <p:txBody>
          <a:bodyPr/>
          <a:lstStyle/>
          <a:p>
            <a:fld id="{C3D9D6D3-1759-E14C-BF3A-9106CB38D626}" type="slidenum">
              <a:rPr kumimoji="1" lang="ja-JP" altLang="en-US" smtClean="0"/>
              <a:t>‹#›</a:t>
            </a:fld>
            <a:endParaRPr kumimoji="1" lang="ja-JP" altLang="en-US"/>
          </a:p>
        </p:txBody>
      </p:sp>
    </p:spTree>
    <p:extLst>
      <p:ext uri="{BB962C8B-B14F-4D97-AF65-F5344CB8AC3E}">
        <p14:creationId xmlns:p14="http://schemas.microsoft.com/office/powerpoint/2010/main" val="3493496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2D72B2-A657-524E-9FE8-E7B666DA441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F54FA62-A863-C640-8610-A2787FFDA8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7C59691-224F-C24A-9307-37DB7B380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9C94429-C07D-9440-8EF8-90FA4852BE9A}"/>
              </a:ext>
            </a:extLst>
          </p:cNvPr>
          <p:cNvSpPr>
            <a:spLocks noGrp="1"/>
          </p:cNvSpPr>
          <p:nvPr>
            <p:ph type="dt" sz="half" idx="10"/>
          </p:nvPr>
        </p:nvSpPr>
        <p:spPr/>
        <p:txBody>
          <a:bodyPr/>
          <a:lstStyle/>
          <a:p>
            <a:fld id="{EFE15887-F377-0849-B2CE-780EFBB829AA}" type="datetimeFigureOut">
              <a:rPr kumimoji="1" lang="ja-JP" altLang="en-US" smtClean="0"/>
              <a:t>2021/4/8</a:t>
            </a:fld>
            <a:endParaRPr kumimoji="1" lang="ja-JP" altLang="en-US"/>
          </a:p>
        </p:txBody>
      </p:sp>
      <p:sp>
        <p:nvSpPr>
          <p:cNvPr id="6" name="フッター プレースホルダー 5">
            <a:extLst>
              <a:ext uri="{FF2B5EF4-FFF2-40B4-BE49-F238E27FC236}">
                <a16:creationId xmlns:a16="http://schemas.microsoft.com/office/drawing/2014/main" id="{5A59C4EA-413C-DD4B-98C5-33B3A73B9CE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5D9FAF6-767E-7246-B5E6-8C21186E2FEC}"/>
              </a:ext>
            </a:extLst>
          </p:cNvPr>
          <p:cNvSpPr>
            <a:spLocks noGrp="1"/>
          </p:cNvSpPr>
          <p:nvPr>
            <p:ph type="sldNum" sz="quarter" idx="12"/>
          </p:nvPr>
        </p:nvSpPr>
        <p:spPr/>
        <p:txBody>
          <a:bodyPr/>
          <a:lstStyle/>
          <a:p>
            <a:fld id="{C3D9D6D3-1759-E14C-BF3A-9106CB38D626}" type="slidenum">
              <a:rPr kumimoji="1" lang="ja-JP" altLang="en-US" smtClean="0"/>
              <a:t>‹#›</a:t>
            </a:fld>
            <a:endParaRPr kumimoji="1" lang="ja-JP" altLang="en-US"/>
          </a:p>
        </p:txBody>
      </p:sp>
    </p:spTree>
    <p:extLst>
      <p:ext uri="{BB962C8B-B14F-4D97-AF65-F5344CB8AC3E}">
        <p14:creationId xmlns:p14="http://schemas.microsoft.com/office/powerpoint/2010/main" val="121635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049CC49-BF77-4D4A-AADA-D6F6B496A2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CCE5396-E7C2-6E4D-A940-ABCB5517D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E1DE609-960B-D243-8021-B3C6CA90B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E15887-F377-0849-B2CE-780EFBB829AA}" type="datetimeFigureOut">
              <a:rPr kumimoji="1" lang="ja-JP" altLang="en-US" smtClean="0"/>
              <a:t>2021/4/8</a:t>
            </a:fld>
            <a:endParaRPr kumimoji="1" lang="ja-JP" altLang="en-US"/>
          </a:p>
        </p:txBody>
      </p:sp>
      <p:sp>
        <p:nvSpPr>
          <p:cNvPr id="5" name="フッター プレースホルダー 4">
            <a:extLst>
              <a:ext uri="{FF2B5EF4-FFF2-40B4-BE49-F238E27FC236}">
                <a16:creationId xmlns:a16="http://schemas.microsoft.com/office/drawing/2014/main" id="{446D3157-B491-BF42-9699-74E6C32A5E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D020792-94EE-F84F-BCF2-FA0DA15687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9D6D3-1759-E14C-BF3A-9106CB38D626}" type="slidenum">
              <a:rPr kumimoji="1" lang="ja-JP" altLang="en-US" smtClean="0"/>
              <a:t>‹#›</a:t>
            </a:fld>
            <a:endParaRPr kumimoji="1" lang="ja-JP" altLang="en-US"/>
          </a:p>
        </p:txBody>
      </p:sp>
    </p:spTree>
    <p:extLst>
      <p:ext uri="{BB962C8B-B14F-4D97-AF65-F5344CB8AC3E}">
        <p14:creationId xmlns:p14="http://schemas.microsoft.com/office/powerpoint/2010/main" val="1210583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aihara.co.jp/~taiji/lectur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3.jpg"/><Relationship Id="rId2" Type="http://schemas.openxmlformats.org/officeDocument/2006/relationships/hyperlink" Target="https://www.amd.com/ja/products/ryzen-threadripper" TargetMode="External"/><Relationship Id="rId1" Type="http://schemas.openxmlformats.org/officeDocument/2006/relationships/slideLayout" Target="../slideLayouts/slideLayout2.xml"/><Relationship Id="rId6" Type="http://schemas.openxmlformats.org/officeDocument/2006/relationships/hyperlink" Target="https://www.fujitsu.com/jp/about/resources/publications/technicalreview/2020-03/article03.html" TargetMode="External"/><Relationship Id="rId5" Type="http://schemas.openxmlformats.org/officeDocument/2006/relationships/image" Target="../media/image12.png"/><Relationship Id="rId4" Type="http://schemas.openxmlformats.org/officeDocument/2006/relationships/hyperlink" Target="https://newsroom.intel.com/news/intel-xeon-scalable-processors-accelerate-creation-innovation-next-generation-worksta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active.nikkeibp.co.jp/atcl/act/19/00008/051401044/" TargetMode="Externa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hyperlink" Target="https://www.amd.com/ja/graphics/workstations-radeon-pro-vega-i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8.png"/><Relationship Id="rId2" Type="http://schemas.openxmlformats.org/officeDocument/2006/relationships/hyperlink" Target="https://www.amazon.co.jp/dp/B00KLWX7Y8" TargetMode="External"/><Relationship Id="rId1" Type="http://schemas.openxmlformats.org/officeDocument/2006/relationships/slideLayout" Target="../slideLayouts/slideLayout2.xml"/><Relationship Id="rId6" Type="http://schemas.openxmlformats.org/officeDocument/2006/relationships/hyperlink" Target="https://shop.westerndigital.com/en-ie/products/internal-drives/wd-blue-sn550-nvme-ssd#WDS250G2B0C" TargetMode="External"/><Relationship Id="rId5" Type="http://schemas.openxmlformats.org/officeDocument/2006/relationships/image" Target="../media/image17.jpg"/><Relationship Id="rId4" Type="http://schemas.openxmlformats.org/officeDocument/2006/relationships/hyperlink" Target="https://www.apple.com/jp_smb_3500/shop/product/MP7N2G/A/apple-memory-module-32gb-ddr4-2400mhz-so-dimm16gb-x-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news.mynavi.jp/article/20200404-1010916/" TargetMode="Externa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hyperlink" Target="http://www.kumikomi.net/archives/2010/08/rp25fms.php?page=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aihara.co.jp/~taiji/lecture/Keyboards.pdf" TargetMode="External"/><Relationship Id="rId2" Type="http://schemas.openxmlformats.org/officeDocument/2006/relationships/hyperlink" Target="https://en.wikipedia.org/wiki/Personal_computer" TargetMode="Externa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hyperlink" Target="https://ja.wikipedia.org/wiki/Osborne_1" TargetMode="External"/><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sanwa.co.jp/product/syohin.asp?code=USB-3TCH14S2" TargetMode="External"/><Relationship Id="rId1" Type="http://schemas.openxmlformats.org/officeDocument/2006/relationships/slideLayout" Target="../slideLayouts/slideLayout2.xml"/><Relationship Id="rId4" Type="http://schemas.openxmlformats.org/officeDocument/2006/relationships/hyperlink" Target="https://ja.wikipedia.org/wiki/%E3%83%A6%E3%83%8B%E3%83%90%E3%83%BC%E3%82%B5%E3%83%AB%E3%83%BB%E3%82%B7%E3%83%AA%E3%82%A2%E3%83%AB%E3%83%BB%E3%83%90%E3%82%B9"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jp.ifixit.com/Store/PC-Laptop/Surface-Book-1st-Gen-i7-6600U-Tablet-Motherboard/IF412-032?o=1" TargetMode="External"/><Relationship Id="rId13" Type="http://schemas.openxmlformats.org/officeDocument/2006/relationships/image" Target="../media/image30.jpg"/><Relationship Id="rId18" Type="http://schemas.openxmlformats.org/officeDocument/2006/relationships/hyperlink" Target="https://ja.wikipedia.org/wiki/Bluetooth" TargetMode="External"/><Relationship Id="rId3" Type="http://schemas.openxmlformats.org/officeDocument/2006/relationships/image" Target="../media/image25.jpg"/><Relationship Id="rId7" Type="http://schemas.openxmlformats.org/officeDocument/2006/relationships/image" Target="../media/image27.jpg"/><Relationship Id="rId12" Type="http://schemas.openxmlformats.org/officeDocument/2006/relationships/hyperlink" Target="https://www.amazon.co.jp/dp/B07SRFSG1V/" TargetMode="External"/><Relationship Id="rId17" Type="http://schemas.openxmlformats.org/officeDocument/2006/relationships/hyperlink" Target="https://ja.wikipedia.org/wiki/DDR4_SDRAM" TargetMode="External"/><Relationship Id="rId2" Type="http://schemas.openxmlformats.org/officeDocument/2006/relationships/hyperlink" Target="https://news.samsung.com/global/samsung-introduces-8tb-ssd-for-data-centers-in-next-generation-nf1-form-factor" TargetMode="External"/><Relationship Id="rId16" Type="http://schemas.openxmlformats.org/officeDocument/2006/relationships/hyperlink" Target="https://qiita.com/zacky1972/items/e0faf71aa0469141dede" TargetMode="External"/><Relationship Id="rId20" Type="http://schemas.openxmlformats.org/officeDocument/2006/relationships/hyperlink" Target="https://ja.wikipedia.org/wiki/%E3%83%87%E3%83%90%E3%82%A4%E3%82%B9%E5%B8%AF%E5%9F%9F%E5%B9%85%E3%81%AE%E4%B8%80%E8%A6%A7" TargetMode="External"/><Relationship Id="rId1" Type="http://schemas.openxmlformats.org/officeDocument/2006/relationships/slideLayout" Target="../slideLayouts/slideLayout2.xml"/><Relationship Id="rId6" Type="http://schemas.openxmlformats.org/officeDocument/2006/relationships/hyperlink" Target="https://jp.ifixit.com/Store/PC-Laptop/ASUS-Q304UA-2-in-1-Motherboard/IF335-036?o=1" TargetMode="External"/><Relationship Id="rId11" Type="http://schemas.openxmlformats.org/officeDocument/2006/relationships/image" Target="../media/image29.jpg"/><Relationship Id="rId5" Type="http://schemas.openxmlformats.org/officeDocument/2006/relationships/image" Target="../media/image26.jpg"/><Relationship Id="rId15" Type="http://schemas.openxmlformats.org/officeDocument/2006/relationships/image" Target="../media/image31.jpg"/><Relationship Id="rId10" Type="http://schemas.openxmlformats.org/officeDocument/2006/relationships/hyperlink" Target="https://jp.ifixit.com/Store/Mac/MacBook-Pro-13-Inch-A2338-Late-2020-3-2-GHz-Logic-Board-with-Paired-Touch-ID-Sensor/IF123-195?o=1" TargetMode="External"/><Relationship Id="rId19" Type="http://schemas.openxmlformats.org/officeDocument/2006/relationships/hyperlink" Target="https://ja.wikipedia.org/wiki/Wi-Fi" TargetMode="External"/><Relationship Id="rId4" Type="http://schemas.openxmlformats.org/officeDocument/2006/relationships/hyperlink" Target="https://jp.ifixit.com/Store/Chromebook/ASUS-Chromebook-C100PA-Motherboard/IF336-009?o=1" TargetMode="External"/><Relationship Id="rId9" Type="http://schemas.openxmlformats.org/officeDocument/2006/relationships/image" Target="../media/image28.jpg"/><Relationship Id="rId14" Type="http://schemas.openxmlformats.org/officeDocument/2006/relationships/hyperlink" Target="https://news.samsung.com/global/samsung-develops-industrys-first-hkmg-based-ddr5-memory-ideal-for-bandwidth-intensive-advanced-computing-applicatio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apple.com/jp/mac-pro/"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amazon.co.jp/dp/B08X463KSR/" TargetMode="External"/><Relationship Id="rId3" Type="http://schemas.openxmlformats.org/officeDocument/2006/relationships/image" Target="../media/image7.jpg"/><Relationship Id="rId7" Type="http://schemas.openxmlformats.org/officeDocument/2006/relationships/image" Target="../media/image9.jpg"/><Relationship Id="rId2" Type="http://schemas.openxmlformats.org/officeDocument/2006/relationships/hyperlink" Target="https://www.asus.com/jp/Laptops/For-Home/Chromebook/ASUS-Chromebook-Flip-C436/" TargetMode="External"/><Relationship Id="rId1" Type="http://schemas.openxmlformats.org/officeDocument/2006/relationships/slideLayout" Target="../slideLayouts/slideLayout2.xml"/><Relationship Id="rId6" Type="http://schemas.openxmlformats.org/officeDocument/2006/relationships/hyperlink" Target="https://www.apple.com/jp/macbook-pro-16/" TargetMode="External"/><Relationship Id="rId11" Type="http://schemas.openxmlformats.org/officeDocument/2006/relationships/image" Target="../media/image32.jpg"/><Relationship Id="rId5" Type="http://schemas.openxmlformats.org/officeDocument/2006/relationships/image" Target="../media/image8.jpg"/><Relationship Id="rId10" Type="http://schemas.openxmlformats.org/officeDocument/2006/relationships/hyperlink" Target="https://www.apple.com/jp/mac-pro/" TargetMode="External"/><Relationship Id="rId4" Type="http://schemas.openxmlformats.org/officeDocument/2006/relationships/hyperlink" Target="https://www.microsoft.com/ja-jp/surface" TargetMode="External"/><Relationship Id="rId9"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apple.com/jp/shop/buy-ipad/ipad-ai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microsoft.com/ja-jp/surfac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dell.com/ja-jp/shop/%E3%83%87%E3%83%AB%E3%81%AE%E3%83%8E%E3%83%BC%E3%83%88%E3%83%91%E3%82%BD%E3%82%B3%E3%83%B3/inspiron-13-7300-%E3%83%8E%E3%83%BC%E3%83%88%E3%83%91%E3%82%BD%E3%82%B3%E3%83%B3/spd/inspiron-13-7300-laptop" TargetMode="External"/><Relationship Id="rId1" Type="http://schemas.openxmlformats.org/officeDocument/2006/relationships/slideLayout" Target="../slideLayouts/slideLayout2.xml"/><Relationship Id="rId4" Type="http://schemas.openxmlformats.org/officeDocument/2006/relationships/hyperlink" Target="https://www.mext.go.jp/content/20200303-mxt_jogai02-000003278_407.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dell.com/ja-jp/shop/2-in-1-%E3%83%8E%E3%83%BC%E3%83%88%E3%83%91%E3%82%BD%E3%82%B3%E3%83%B3/inspiron-13-7306-2-in-1-%E3%83%8E%E3%83%BC%E3%83%88%E3%83%91%E3%82%BD%E3%82%B3%E3%83%B3/spd/inspiron-13-7306-2-in-1-lapto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ja.wikipedia.org/wiki/%E3%83%95%E3%82%A1%E3%82%A4%E3%83%AB:Motherboard_diagram.svg" TargetMode="Externa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hyperlink" Target="https://www.asus.com/jp/Laptops/For-Home/Chromebook/ASUS-Chromebook-Flip-C436/" TargetMode="External"/><Relationship Id="rId2" Type="http://schemas.openxmlformats.org/officeDocument/2006/relationships/hyperlink" Target="https://www.google.com/intl/ja_jp/chromebook/chrome-os/" TargetMode="Externa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microsoft.com/ja-jp/surface" TargetMode="External"/><Relationship Id="rId1" Type="http://schemas.openxmlformats.org/officeDocument/2006/relationships/slideLayout" Target="../slideLayouts/slideLayout2.xml"/><Relationship Id="rId4" Type="http://schemas.openxmlformats.org/officeDocument/2006/relationships/hyperlink" Target="https://www.microsoft.com/ja-jp/surface/devices/surface-pro-x/tech-spec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apple.com/jp/macbook-pro-1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amazon.co.jp/dp/B08X463KSR/" TargetMode="External"/><Relationship Id="rId1" Type="http://schemas.openxmlformats.org/officeDocument/2006/relationships/slideLayout" Target="../slideLayouts/slideLayout2.xml"/><Relationship Id="rId4" Type="http://schemas.openxmlformats.org/officeDocument/2006/relationships/hyperlink" Target="http://www.fmworld.net/fmv/a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C2453E-306D-BB41-A550-A3FF760A8B3C}"/>
              </a:ext>
            </a:extLst>
          </p:cNvPr>
          <p:cNvSpPr>
            <a:spLocks noGrp="1"/>
          </p:cNvSpPr>
          <p:nvPr>
            <p:ph type="ctrTitle"/>
          </p:nvPr>
        </p:nvSpPr>
        <p:spPr/>
        <p:txBody>
          <a:bodyPr wrap="square">
            <a:noAutofit/>
          </a:bodyPr>
          <a:lstStyle/>
          <a:p>
            <a:r>
              <a:rPr kumimoji="1" lang="ja-JP" altLang="en-US" sz="4000" b="1"/>
              <a:t>コンピュータアーキテクチャ</a:t>
            </a:r>
            <a:r>
              <a:rPr kumimoji="1" lang="en-US" altLang="ja-JP" sz="4000" b="1" dirty="0"/>
              <a:t> 2021</a:t>
            </a:r>
            <a:br>
              <a:rPr lang="en-US" altLang="ja-JP" sz="2400" dirty="0"/>
            </a:br>
            <a:br>
              <a:rPr lang="en-US" altLang="ja-JP" sz="2400" dirty="0"/>
            </a:br>
            <a:r>
              <a:rPr lang="ja-JP" altLang="en-US" sz="2400"/>
              <a:t>現代に必要な知識</a:t>
            </a:r>
            <a:r>
              <a:rPr lang="en-US" altLang="ja-JP" sz="2400" dirty="0"/>
              <a:t> 〜</a:t>
            </a:r>
            <a:br>
              <a:rPr lang="en-US" altLang="ja-JP" sz="2400" dirty="0"/>
            </a:br>
            <a:br>
              <a:rPr lang="en-US" altLang="ja-JP" sz="2400" dirty="0"/>
            </a:br>
            <a:r>
              <a:rPr lang="ja-JP" altLang="en-US" sz="2400"/>
              <a:t>オペレーティングシステム・命令セットの種類など</a:t>
            </a:r>
            <a:endParaRPr kumimoji="1" lang="ja-JP" altLang="en-US" sz="2400"/>
          </a:p>
        </p:txBody>
      </p:sp>
      <p:sp>
        <p:nvSpPr>
          <p:cNvPr id="3" name="字幕 2">
            <a:extLst>
              <a:ext uri="{FF2B5EF4-FFF2-40B4-BE49-F238E27FC236}">
                <a16:creationId xmlns:a16="http://schemas.microsoft.com/office/drawing/2014/main" id="{ACB63AE3-571A-BF4A-BE87-46303AFDC101}"/>
              </a:ext>
            </a:extLst>
          </p:cNvPr>
          <p:cNvSpPr>
            <a:spLocks noGrp="1"/>
          </p:cNvSpPr>
          <p:nvPr>
            <p:ph type="subTitle" idx="1"/>
          </p:nvPr>
        </p:nvSpPr>
        <p:spPr/>
        <p:txBody>
          <a:bodyPr>
            <a:noAutofit/>
          </a:bodyPr>
          <a:lstStyle/>
          <a:p>
            <a:r>
              <a:rPr lang="ja-JP" altLang="en-US" sz="1800">
                <a:latin typeface="+mj-lt"/>
              </a:rPr>
              <a:t>株式会社あいはら</a:t>
            </a:r>
            <a:r>
              <a:rPr lang="en-US" altLang="ja-JP" sz="1800" dirty="0">
                <a:latin typeface="+mj-lt"/>
              </a:rPr>
              <a:t> </a:t>
            </a:r>
            <a:r>
              <a:rPr lang="ja-JP" altLang="en-US" sz="1800">
                <a:latin typeface="+mj-lt"/>
              </a:rPr>
              <a:t>研究開発チーム</a:t>
            </a:r>
            <a:r>
              <a:rPr lang="en-US" altLang="ja-JP" sz="1800" dirty="0">
                <a:latin typeface="+mj-lt"/>
              </a:rPr>
              <a:t> </a:t>
            </a:r>
            <a:r>
              <a:rPr lang="ja-JP" altLang="en-US" sz="1800">
                <a:latin typeface="+mj-lt"/>
              </a:rPr>
              <a:t>山田 泰司</a:t>
            </a:r>
            <a:endParaRPr lang="en-US" altLang="ja-JP" sz="1800" dirty="0">
              <a:latin typeface="+mj-lt"/>
            </a:endParaRPr>
          </a:p>
          <a:p>
            <a:r>
              <a:rPr lang="en-US" altLang="ja-JP" sz="1800" dirty="0">
                <a:latin typeface="+mj-lt"/>
                <a:hlinkClick r:id="rId2"/>
              </a:rPr>
              <a:t>https://www.aihara.co.jp/~taiji/lecture/</a:t>
            </a:r>
            <a:r>
              <a:rPr lang="en-US" altLang="ja-JP" sz="1800" dirty="0">
                <a:latin typeface="+mj-lt"/>
              </a:rPr>
              <a:t> </a:t>
            </a:r>
          </a:p>
          <a:p>
            <a:pPr algn="l"/>
            <a:endParaRPr lang="en-US" altLang="ja-JP" sz="1800" dirty="0">
              <a:latin typeface="+mj-lt"/>
            </a:endParaRPr>
          </a:p>
          <a:p>
            <a:pPr algn="l">
              <a:lnSpc>
                <a:spcPct val="100000"/>
              </a:lnSpc>
            </a:pPr>
            <a:endParaRPr lang="en-US" altLang="ja-JP" sz="900" dirty="0">
              <a:latin typeface="+mj-lt"/>
            </a:endParaRPr>
          </a:p>
          <a:p>
            <a:pPr algn="l">
              <a:lnSpc>
                <a:spcPct val="100000"/>
              </a:lnSpc>
            </a:pPr>
            <a:r>
              <a:rPr lang="ja-JP" altLang="en-US" sz="900">
                <a:latin typeface="+mj-lt"/>
              </a:rPr>
              <a:t>本稿で使用している写真または図版は引用の範囲と利用条件下で使用しております。それらの著作物の頒布元および利用条件についてはそれぞれのリンク先をご覧ください。</a:t>
            </a:r>
            <a:endParaRPr lang="en-US" altLang="ja-JP" sz="900" dirty="0">
              <a:latin typeface="+mj-lt"/>
            </a:endParaRPr>
          </a:p>
        </p:txBody>
      </p:sp>
      <p:pic>
        <p:nvPicPr>
          <p:cNvPr id="5" name="図 4" descr="QRコード: https://www.aihara.co.jp/~taiji/lecture/index.ja.html&#10;">
            <a:extLst>
              <a:ext uri="{FF2B5EF4-FFF2-40B4-BE49-F238E27FC236}">
                <a16:creationId xmlns:a16="http://schemas.microsoft.com/office/drawing/2014/main" id="{594C0FAD-B535-614C-AC4C-4E8D8F5375F0}"/>
              </a:ext>
            </a:extLst>
          </p:cNvPr>
          <p:cNvPicPr>
            <a:picLocks noChangeAspect="1"/>
          </p:cNvPicPr>
          <p:nvPr/>
        </p:nvPicPr>
        <p:blipFill>
          <a:blip r:embed="rId3"/>
          <a:stretch>
            <a:fillRect/>
          </a:stretch>
        </p:blipFill>
        <p:spPr>
          <a:xfrm>
            <a:off x="1524000" y="3889919"/>
            <a:ext cx="1080000" cy="1080000"/>
          </a:xfrm>
          <a:prstGeom prst="rect">
            <a:avLst/>
          </a:prstGeom>
        </p:spPr>
      </p:pic>
    </p:spTree>
    <p:extLst>
      <p:ext uri="{BB962C8B-B14F-4D97-AF65-F5344CB8AC3E}">
        <p14:creationId xmlns:p14="http://schemas.microsoft.com/office/powerpoint/2010/main" val="2101028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lang="en-US" altLang="ja-JP" sz="4000" b="1" dirty="0"/>
              <a:t>CPU</a:t>
            </a:r>
            <a:r>
              <a:rPr lang="ja-JP" altLang="en-US" sz="4000" b="1"/>
              <a:t>の役割と種類について</a:t>
            </a:r>
            <a:endParaRPr kumimoji="1" lang="ja-JP" altLang="en-US" sz="2400"/>
          </a:p>
        </p:txBody>
      </p:sp>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a:noAutofit/>
          </a:bodyPr>
          <a:lstStyle/>
          <a:p>
            <a:pPr marL="0" indent="0">
              <a:buNone/>
            </a:pPr>
            <a:r>
              <a:rPr lang="ja-JP" altLang="en-US" sz="1600"/>
              <a:t>与えられたロジックに従うノイマン型コンピュータの中心的な処理を司る装置です。</a:t>
            </a:r>
            <a:endParaRPr lang="en-US" altLang="ja-JP" sz="1600" dirty="0"/>
          </a:p>
          <a:p>
            <a:pPr marL="0" indent="0">
              <a:buNone/>
            </a:pPr>
            <a:r>
              <a:rPr lang="ja-JP" altLang="en-US" sz="1600" b="1"/>
              <a:t>主な種類</a:t>
            </a:r>
          </a:p>
          <a:p>
            <a:r>
              <a:rPr lang="ja-JP" altLang="en-US" sz="1600"/>
              <a:t>インテル </a:t>
            </a:r>
            <a:r>
              <a:rPr lang="en-US" altLang="ja-JP" sz="1600" dirty="0"/>
              <a:t>x86</a:t>
            </a:r>
            <a:r>
              <a:rPr lang="ja-JP" altLang="en-US" sz="1600"/>
              <a:t>、</a:t>
            </a:r>
            <a:r>
              <a:rPr lang="en-US" altLang="ja-JP" sz="1600" dirty="0"/>
              <a:t>AMD x86-64</a:t>
            </a:r>
            <a:r>
              <a:rPr lang="ja-JP" altLang="en-US" sz="1600"/>
              <a:t>命令セット</a:t>
            </a:r>
          </a:p>
          <a:p>
            <a:pPr lvl="1"/>
            <a:r>
              <a:rPr lang="ja-JP" altLang="en-US" sz="1200"/>
              <a:t>インテル製</a:t>
            </a:r>
            <a:r>
              <a:rPr lang="en-US" altLang="ja-JP" sz="1200" dirty="0"/>
              <a:t>Core</a:t>
            </a:r>
            <a:r>
              <a:rPr lang="ja-JP" altLang="en-US" sz="1200"/>
              <a:t>ファミリ、</a:t>
            </a:r>
            <a:r>
              <a:rPr lang="en-US" altLang="ja-JP" sz="1200" dirty="0"/>
              <a:t>Core i3〜7</a:t>
            </a:r>
            <a:r>
              <a:rPr lang="ja-JP" altLang="en-US" sz="1200"/>
              <a:t>が</a:t>
            </a:r>
            <a:r>
              <a:rPr lang="en-US" altLang="ja-JP" sz="1200" dirty="0"/>
              <a:t>(</a:t>
            </a:r>
            <a:r>
              <a:rPr lang="ja-JP" altLang="en-US" sz="1200"/>
              <a:t>ノート</a:t>
            </a:r>
            <a:r>
              <a:rPr lang="en-US" altLang="ja-JP" sz="1200" dirty="0"/>
              <a:t>)PC</a:t>
            </a:r>
            <a:r>
              <a:rPr lang="ja-JP" altLang="en-US" sz="1200"/>
              <a:t>では主流</a:t>
            </a:r>
          </a:p>
          <a:p>
            <a:pPr lvl="1"/>
            <a:r>
              <a:rPr lang="en-US" altLang="ja-JP" sz="1200" dirty="0"/>
              <a:t>AMD</a:t>
            </a:r>
            <a:r>
              <a:rPr lang="ja-JP" altLang="en-US" sz="1200"/>
              <a:t>製</a:t>
            </a:r>
            <a:r>
              <a:rPr lang="en-US" altLang="ja-JP" sz="1200" dirty="0"/>
              <a:t>Ryzen</a:t>
            </a:r>
            <a:r>
              <a:rPr lang="ja-JP" altLang="en-US" sz="1200"/>
              <a:t>ファミリ、</a:t>
            </a:r>
            <a:r>
              <a:rPr lang="en-US" altLang="ja-JP" sz="1200" dirty="0"/>
              <a:t>Ryzen 3〜7</a:t>
            </a:r>
            <a:r>
              <a:rPr lang="ja-JP" altLang="en-US" sz="1200"/>
              <a:t>が</a:t>
            </a:r>
            <a:r>
              <a:rPr lang="en-US" altLang="ja-JP" sz="1200" dirty="0"/>
              <a:t>(</a:t>
            </a:r>
            <a:r>
              <a:rPr lang="ja-JP" altLang="en-US" sz="1200"/>
              <a:t>ノート</a:t>
            </a:r>
            <a:r>
              <a:rPr lang="en-US" altLang="ja-JP" sz="1200" dirty="0"/>
              <a:t>)PC</a:t>
            </a:r>
            <a:r>
              <a:rPr lang="ja-JP" altLang="en-US" sz="1200"/>
              <a:t>では主流</a:t>
            </a:r>
          </a:p>
          <a:p>
            <a:r>
              <a:rPr lang="en-US" altLang="ja-JP" sz="1600" dirty="0"/>
              <a:t>ARM</a:t>
            </a:r>
            <a:r>
              <a:rPr lang="ja-JP" altLang="en-US" sz="1600"/>
              <a:t>系命令セット</a:t>
            </a:r>
          </a:p>
          <a:p>
            <a:pPr lvl="1"/>
            <a:r>
              <a:rPr lang="en-US" altLang="ja-JP" sz="1200" dirty="0"/>
              <a:t>Apple A</a:t>
            </a:r>
            <a:r>
              <a:rPr lang="ja-JP" altLang="en-US" sz="1200"/>
              <a:t>シリーズ</a:t>
            </a:r>
            <a:r>
              <a:rPr lang="en-US" altLang="ja-JP" sz="1200" dirty="0"/>
              <a:t>(iPhone</a:t>
            </a:r>
            <a:r>
              <a:rPr lang="ja-JP" altLang="en-US" sz="1200"/>
              <a:t>の</a:t>
            </a:r>
            <a:r>
              <a:rPr lang="en-US" altLang="ja-JP" sz="1200" dirty="0"/>
              <a:t>CPU)</a:t>
            </a:r>
            <a:r>
              <a:rPr lang="ja-JP" altLang="en-US" sz="1200"/>
              <a:t>、アップルシリコン</a:t>
            </a:r>
            <a:r>
              <a:rPr lang="en-US" altLang="ja-JP" sz="1200" dirty="0"/>
              <a:t>M1(MacBook Air/Pro</a:t>
            </a:r>
            <a:r>
              <a:rPr lang="ja-JP" altLang="en-US" sz="1200"/>
              <a:t>の</a:t>
            </a:r>
            <a:r>
              <a:rPr lang="en-US" altLang="ja-JP" sz="1200" dirty="0"/>
              <a:t>CPU)</a:t>
            </a:r>
          </a:p>
          <a:p>
            <a:pPr lvl="1"/>
            <a:r>
              <a:rPr lang="en-US" altLang="ja-JP" sz="1200" dirty="0"/>
              <a:t>Microsoft SQ</a:t>
            </a:r>
            <a:r>
              <a:rPr lang="ja-JP" altLang="en-US" sz="1200"/>
              <a:t>シリーズ</a:t>
            </a:r>
            <a:r>
              <a:rPr lang="en-US" altLang="ja-JP" sz="1200" dirty="0"/>
              <a:t>(</a:t>
            </a:r>
            <a:r>
              <a:rPr lang="ja-JP" altLang="en-US" sz="1200"/>
              <a:t>クアルコムとの共同設計</a:t>
            </a:r>
            <a:r>
              <a:rPr lang="en-US" altLang="ja-JP" sz="1200" dirty="0"/>
              <a:t>)</a:t>
            </a:r>
            <a:endParaRPr lang="ja-JP" altLang="en-US" sz="1200"/>
          </a:p>
          <a:p>
            <a:pPr lvl="1"/>
            <a:r>
              <a:rPr lang="en-US" altLang="ja-JP" sz="1200" dirty="0"/>
              <a:t>NVIDIA</a:t>
            </a:r>
            <a:r>
              <a:rPr lang="ja-JP" altLang="en-US" sz="1200"/>
              <a:t>、サムスン、メディアテックなど多数の企業がモバイル向けに設計</a:t>
            </a:r>
          </a:p>
          <a:p>
            <a:r>
              <a:rPr lang="ja-JP" altLang="en-US" sz="1600"/>
              <a:t>その他、</a:t>
            </a:r>
            <a:r>
              <a:rPr lang="en-US" altLang="ja-JP" sz="1600" dirty="0"/>
              <a:t>IBM</a:t>
            </a:r>
            <a:r>
              <a:rPr lang="ja-JP" altLang="en-US" sz="1600"/>
              <a:t>製</a:t>
            </a:r>
            <a:r>
              <a:rPr lang="en-US" altLang="ja-JP" sz="1600" dirty="0"/>
              <a:t>POWER</a:t>
            </a:r>
            <a:r>
              <a:rPr lang="ja-JP" altLang="en-US" sz="1600"/>
              <a:t>系、</a:t>
            </a:r>
            <a:r>
              <a:rPr lang="en-US" altLang="ja-JP" sz="1600" dirty="0"/>
              <a:t>Sun(</a:t>
            </a:r>
            <a:r>
              <a:rPr lang="ja-JP" altLang="en-US" sz="1600"/>
              <a:t>現オラクル</a:t>
            </a:r>
            <a:r>
              <a:rPr lang="en-US" altLang="ja-JP" sz="1600" dirty="0"/>
              <a:t>)SPARC</a:t>
            </a:r>
            <a:r>
              <a:rPr lang="ja-JP" altLang="en-US" sz="1600"/>
              <a:t>系など</a:t>
            </a:r>
            <a:endParaRPr lang="en-US" altLang="ja-JP" sz="1600" dirty="0"/>
          </a:p>
          <a:p>
            <a:pPr marL="0" indent="0">
              <a:buNone/>
            </a:pPr>
            <a:r>
              <a:rPr lang="ja-JP" altLang="en-US" sz="1600" b="1"/>
              <a:t>参考</a:t>
            </a:r>
          </a:p>
          <a:p>
            <a:pPr lvl="1"/>
            <a:r>
              <a:rPr lang="ja-JP" altLang="en-US" sz="1200"/>
              <a:t>日本が誇るスパコン「京」</a:t>
            </a:r>
            <a:r>
              <a:rPr lang="en-US" altLang="ja-JP" sz="1200" dirty="0"/>
              <a:t>	… </a:t>
            </a:r>
            <a:r>
              <a:rPr lang="ja-JP" altLang="en-US" sz="1200" b="1"/>
              <a:t>富士通による</a:t>
            </a:r>
            <a:r>
              <a:rPr lang="en-US" altLang="ja-JP" sz="1200" b="1" dirty="0">
                <a:solidFill>
                  <a:schemeClr val="accent1">
                    <a:lumMod val="75000"/>
                  </a:schemeClr>
                </a:solidFill>
              </a:rPr>
              <a:t>SPARC64</a:t>
            </a:r>
          </a:p>
          <a:p>
            <a:pPr lvl="1"/>
            <a:r>
              <a:rPr lang="ja-JP" altLang="en-US" sz="1200"/>
              <a:t>日本の誇るスパコン「富岳」</a:t>
            </a:r>
            <a:r>
              <a:rPr lang="en-US" altLang="ja-JP" sz="1200" dirty="0"/>
              <a:t>	… </a:t>
            </a:r>
            <a:r>
              <a:rPr lang="ja-JP" altLang="en-US" sz="1200" b="1"/>
              <a:t>富士通による</a:t>
            </a:r>
            <a:r>
              <a:rPr lang="en-US" altLang="ja-JP" sz="1200" b="1" dirty="0">
                <a:solidFill>
                  <a:schemeClr val="accent1">
                    <a:lumMod val="75000"/>
                  </a:schemeClr>
                </a:solidFill>
              </a:rPr>
              <a:t>ARM</a:t>
            </a:r>
            <a:r>
              <a:rPr lang="ja-JP" altLang="en-US" sz="1200" b="1">
                <a:solidFill>
                  <a:schemeClr val="accent1">
                    <a:lumMod val="75000"/>
                  </a:schemeClr>
                </a:solidFill>
              </a:rPr>
              <a:t>系</a:t>
            </a:r>
            <a:r>
              <a:rPr lang="en-US" altLang="ja-JP" sz="1200" b="1" dirty="0">
                <a:solidFill>
                  <a:schemeClr val="accent1">
                    <a:lumMod val="75000"/>
                  </a:schemeClr>
                </a:solidFill>
              </a:rPr>
              <a:t>A64FX</a:t>
            </a:r>
          </a:p>
          <a:p>
            <a:pPr marL="0" indent="0">
              <a:buNone/>
            </a:pPr>
            <a:r>
              <a:rPr lang="en-US" altLang="ja-JP" sz="1600" dirty="0"/>
              <a:t>64</a:t>
            </a:r>
            <a:r>
              <a:rPr lang="ja-JP" altLang="en-US" sz="1600"/>
              <a:t>ビット以外の</a:t>
            </a:r>
            <a:r>
              <a:rPr lang="en-US" altLang="ja-JP" sz="1600" dirty="0"/>
              <a:t>CPU</a:t>
            </a:r>
            <a:r>
              <a:rPr lang="ja-JP" altLang="en-US" sz="1600"/>
              <a:t>も現役ですが、</a:t>
            </a:r>
            <a:r>
              <a:rPr lang="en-US" altLang="ja-JP" sz="1600" dirty="0"/>
              <a:t>PC</a:t>
            </a:r>
            <a:r>
              <a:rPr lang="ja-JP" altLang="en-US" sz="1600"/>
              <a:t>では</a:t>
            </a:r>
            <a:r>
              <a:rPr lang="en-US" altLang="ja-JP" sz="1600" dirty="0"/>
              <a:t>64</a:t>
            </a:r>
            <a:r>
              <a:rPr lang="ja-JP" altLang="en-US" sz="1600"/>
              <a:t>ビットへの移行がほぼなされています。</a:t>
            </a:r>
          </a:p>
        </p:txBody>
      </p:sp>
      <p:pic>
        <p:nvPicPr>
          <p:cNvPr id="7" name="図 6" descr="AMD Ryzen Threadripper">
            <a:hlinkClick r:id="rId2"/>
            <a:extLst>
              <a:ext uri="{FF2B5EF4-FFF2-40B4-BE49-F238E27FC236}">
                <a16:creationId xmlns:a16="http://schemas.microsoft.com/office/drawing/2014/main" id="{9248D03C-CAB5-B24E-A296-4012B438BEA6}"/>
              </a:ext>
            </a:extLst>
          </p:cNvPr>
          <p:cNvPicPr>
            <a:picLocks noChangeAspect="1"/>
          </p:cNvPicPr>
          <p:nvPr/>
        </p:nvPicPr>
        <p:blipFill>
          <a:blip r:embed="rId3"/>
          <a:stretch>
            <a:fillRect/>
          </a:stretch>
        </p:blipFill>
        <p:spPr>
          <a:xfrm>
            <a:off x="7603148" y="2500429"/>
            <a:ext cx="3750652" cy="1447222"/>
          </a:xfrm>
          <a:prstGeom prst="rect">
            <a:avLst/>
          </a:prstGeom>
        </p:spPr>
      </p:pic>
      <p:pic>
        <p:nvPicPr>
          <p:cNvPr id="11" name="図 10" descr="インテル Xeon W プロセッサ">
            <a:hlinkClick r:id="rId4"/>
            <a:extLst>
              <a:ext uri="{FF2B5EF4-FFF2-40B4-BE49-F238E27FC236}">
                <a16:creationId xmlns:a16="http://schemas.microsoft.com/office/drawing/2014/main" id="{F3A11649-7B45-2542-AA4A-E071AC9C8B32}"/>
              </a:ext>
            </a:extLst>
          </p:cNvPr>
          <p:cNvPicPr>
            <a:picLocks noChangeAspect="1"/>
          </p:cNvPicPr>
          <p:nvPr/>
        </p:nvPicPr>
        <p:blipFill>
          <a:blip r:embed="rId5"/>
          <a:stretch>
            <a:fillRect/>
          </a:stretch>
        </p:blipFill>
        <p:spPr>
          <a:xfrm>
            <a:off x="9176576" y="365125"/>
            <a:ext cx="2177224" cy="1875801"/>
          </a:xfrm>
          <a:prstGeom prst="rect">
            <a:avLst/>
          </a:prstGeom>
        </p:spPr>
      </p:pic>
      <p:sp>
        <p:nvSpPr>
          <p:cNvPr id="12" name="テキスト ボックス 11">
            <a:extLst>
              <a:ext uri="{FF2B5EF4-FFF2-40B4-BE49-F238E27FC236}">
                <a16:creationId xmlns:a16="http://schemas.microsoft.com/office/drawing/2014/main" id="{92E73966-A210-3941-B68B-B21E5B7753CA}"/>
              </a:ext>
            </a:extLst>
          </p:cNvPr>
          <p:cNvSpPr txBox="1"/>
          <p:nvPr/>
        </p:nvSpPr>
        <p:spPr>
          <a:xfrm>
            <a:off x="9155916" y="2245058"/>
            <a:ext cx="2218544" cy="261610"/>
          </a:xfrm>
          <a:prstGeom prst="rect">
            <a:avLst/>
          </a:prstGeom>
          <a:noFill/>
        </p:spPr>
        <p:txBody>
          <a:bodyPr wrap="square" rtlCol="0">
            <a:spAutoFit/>
          </a:bodyPr>
          <a:lstStyle/>
          <a:p>
            <a:r>
              <a:rPr kumimoji="1" lang="en-US" altLang="ja-JP" sz="1100" dirty="0"/>
              <a:t>©︎ </a:t>
            </a:r>
            <a:r>
              <a:rPr kumimoji="1" lang="ja-JP" altLang="en-US" sz="1100"/>
              <a:t>インテル</a:t>
            </a:r>
            <a:r>
              <a:rPr kumimoji="1" lang="en-US" altLang="ja-JP" sz="1100" dirty="0"/>
              <a:t> Xeon W </a:t>
            </a:r>
            <a:r>
              <a:rPr kumimoji="1" lang="ja-JP" altLang="en-US" sz="1100"/>
              <a:t>プロセッサ</a:t>
            </a:r>
          </a:p>
        </p:txBody>
      </p:sp>
      <p:sp>
        <p:nvSpPr>
          <p:cNvPr id="13" name="テキスト ボックス 12">
            <a:extLst>
              <a:ext uri="{FF2B5EF4-FFF2-40B4-BE49-F238E27FC236}">
                <a16:creationId xmlns:a16="http://schemas.microsoft.com/office/drawing/2014/main" id="{9C999DD2-E046-BD43-9919-9F3FADA1C671}"/>
              </a:ext>
            </a:extLst>
          </p:cNvPr>
          <p:cNvSpPr txBox="1"/>
          <p:nvPr/>
        </p:nvSpPr>
        <p:spPr>
          <a:xfrm>
            <a:off x="8493654" y="3941412"/>
            <a:ext cx="1969639" cy="261610"/>
          </a:xfrm>
          <a:prstGeom prst="rect">
            <a:avLst/>
          </a:prstGeom>
          <a:noFill/>
        </p:spPr>
        <p:txBody>
          <a:bodyPr wrap="square" rtlCol="0">
            <a:spAutoFit/>
          </a:bodyPr>
          <a:lstStyle/>
          <a:p>
            <a:r>
              <a:rPr kumimoji="1" lang="en-US" altLang="ja-JP" sz="1100" dirty="0"/>
              <a:t>©︎ AMD Ryzen </a:t>
            </a:r>
            <a:r>
              <a:rPr kumimoji="1" lang="en-US" altLang="ja-JP" sz="1100" dirty="0" err="1"/>
              <a:t>Threadripper</a:t>
            </a:r>
            <a:endParaRPr kumimoji="1" lang="ja-JP" altLang="en-US" sz="1100"/>
          </a:p>
        </p:txBody>
      </p:sp>
      <p:pic>
        <p:nvPicPr>
          <p:cNvPr id="15" name="図 14" descr="富士通 A64FX プロセッサ">
            <a:hlinkClick r:id="rId6"/>
            <a:extLst>
              <a:ext uri="{FF2B5EF4-FFF2-40B4-BE49-F238E27FC236}">
                <a16:creationId xmlns:a16="http://schemas.microsoft.com/office/drawing/2014/main" id="{ED71DD63-4AB4-CB4E-B6C7-C81DBB531B2C}"/>
              </a:ext>
            </a:extLst>
          </p:cNvPr>
          <p:cNvPicPr>
            <a:picLocks noChangeAspect="1"/>
          </p:cNvPicPr>
          <p:nvPr/>
        </p:nvPicPr>
        <p:blipFill>
          <a:blip r:embed="rId7"/>
          <a:stretch>
            <a:fillRect/>
          </a:stretch>
        </p:blipFill>
        <p:spPr>
          <a:xfrm>
            <a:off x="8689634" y="4150578"/>
            <a:ext cx="3004279" cy="1943945"/>
          </a:xfrm>
          <a:prstGeom prst="rect">
            <a:avLst/>
          </a:prstGeom>
        </p:spPr>
      </p:pic>
      <p:sp>
        <p:nvSpPr>
          <p:cNvPr id="17" name="テキスト ボックス 16">
            <a:extLst>
              <a:ext uri="{FF2B5EF4-FFF2-40B4-BE49-F238E27FC236}">
                <a16:creationId xmlns:a16="http://schemas.microsoft.com/office/drawing/2014/main" id="{EC3D5ADC-40EF-0C40-8E3D-710CB0CEF6BC}"/>
              </a:ext>
            </a:extLst>
          </p:cNvPr>
          <p:cNvSpPr txBox="1"/>
          <p:nvPr/>
        </p:nvSpPr>
        <p:spPr>
          <a:xfrm>
            <a:off x="9208282" y="6094523"/>
            <a:ext cx="1966981" cy="261610"/>
          </a:xfrm>
          <a:prstGeom prst="rect">
            <a:avLst/>
          </a:prstGeom>
          <a:noFill/>
        </p:spPr>
        <p:txBody>
          <a:bodyPr wrap="square" rtlCol="0">
            <a:spAutoFit/>
          </a:bodyPr>
          <a:lstStyle/>
          <a:p>
            <a:r>
              <a:rPr kumimoji="1" lang="en-US" altLang="ja-JP" sz="1100" dirty="0"/>
              <a:t>©︎ </a:t>
            </a:r>
            <a:r>
              <a:rPr kumimoji="1" lang="ja-JP" altLang="en-US" sz="1100"/>
              <a:t>富士通</a:t>
            </a:r>
            <a:r>
              <a:rPr kumimoji="1" lang="en-US" altLang="ja-JP" sz="1100" dirty="0"/>
              <a:t> A64FX </a:t>
            </a:r>
            <a:r>
              <a:rPr kumimoji="1" lang="ja-JP" altLang="en-US" sz="1100"/>
              <a:t>プロセッサ</a:t>
            </a:r>
          </a:p>
        </p:txBody>
      </p:sp>
    </p:spTree>
    <p:extLst>
      <p:ext uri="{BB962C8B-B14F-4D97-AF65-F5344CB8AC3E}">
        <p14:creationId xmlns:p14="http://schemas.microsoft.com/office/powerpoint/2010/main" val="2633315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lang="en-US" altLang="ja-JP" sz="4000" b="1" dirty="0"/>
              <a:t>GPU</a:t>
            </a:r>
            <a:r>
              <a:rPr lang="ja-JP" altLang="en-US" sz="4000" b="1"/>
              <a:t>の役割と種類について</a:t>
            </a:r>
            <a:endParaRPr kumimoji="1" lang="ja-JP" altLang="en-US" sz="2400"/>
          </a:p>
        </p:txBody>
      </p:sp>
      <p:pic>
        <p:nvPicPr>
          <p:cNvPr id="14" name="図 13" descr="NVIDIA A100 GPU">
            <a:hlinkClick r:id="rId2"/>
            <a:extLst>
              <a:ext uri="{FF2B5EF4-FFF2-40B4-BE49-F238E27FC236}">
                <a16:creationId xmlns:a16="http://schemas.microsoft.com/office/drawing/2014/main" id="{2431AEF1-F895-1F46-B71C-F8BC6429DB99}"/>
              </a:ext>
            </a:extLst>
          </p:cNvPr>
          <p:cNvPicPr>
            <a:picLocks noChangeAspect="1"/>
          </p:cNvPicPr>
          <p:nvPr/>
        </p:nvPicPr>
        <p:blipFill>
          <a:blip r:embed="rId3"/>
          <a:stretch>
            <a:fillRect/>
          </a:stretch>
        </p:blipFill>
        <p:spPr>
          <a:xfrm>
            <a:off x="9499600" y="2077751"/>
            <a:ext cx="2692400" cy="2225717"/>
          </a:xfrm>
          <a:prstGeom prst="rect">
            <a:avLst/>
          </a:prstGeom>
        </p:spPr>
      </p:pic>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a:noAutofit/>
          </a:bodyPr>
          <a:lstStyle/>
          <a:p>
            <a:pPr marL="0" indent="0">
              <a:buNone/>
            </a:pPr>
            <a:r>
              <a:rPr lang="ja-JP" altLang="en-US" sz="1600"/>
              <a:t>グラフィックスのための演算を担う装置です。</a:t>
            </a:r>
            <a:r>
              <a:rPr lang="en-US" altLang="ja-JP" sz="1600" dirty="0"/>
              <a:t>CPU</a:t>
            </a:r>
            <a:r>
              <a:rPr lang="ja-JP" altLang="en-US" sz="1600"/>
              <a:t>と比べて処理が単純なため並列化に特化しています。</a:t>
            </a:r>
            <a:endParaRPr lang="en-US" altLang="ja-JP" sz="1600" dirty="0"/>
          </a:p>
          <a:p>
            <a:pPr marL="0" indent="0">
              <a:buNone/>
            </a:pPr>
            <a:r>
              <a:rPr lang="ja-JP" altLang="en-US" sz="1600"/>
              <a:t>グラフィックスメモリ</a:t>
            </a:r>
            <a:r>
              <a:rPr lang="en-US" altLang="ja-JP" sz="1600" dirty="0"/>
              <a:t>(VRAM: Video Random Access Memory)</a:t>
            </a:r>
            <a:r>
              <a:rPr lang="ja-JP" altLang="en-US" sz="1600"/>
              <a:t>が基本的に搭載されています。</a:t>
            </a:r>
            <a:endParaRPr lang="en-US" altLang="ja-JP" sz="1600" dirty="0"/>
          </a:p>
          <a:p>
            <a:pPr marL="0" indent="0">
              <a:buNone/>
            </a:pPr>
            <a:r>
              <a:rPr lang="ja-JP" altLang="en-US" sz="1600" b="1"/>
              <a:t>種類</a:t>
            </a:r>
            <a:endParaRPr lang="en-US" altLang="ja-JP" sz="1600" b="1" dirty="0"/>
          </a:p>
          <a:p>
            <a:pPr lvl="1"/>
            <a:r>
              <a:rPr lang="en-US" altLang="ja-JP" sz="1200" dirty="0"/>
              <a:t>NVIDIA</a:t>
            </a:r>
            <a:r>
              <a:rPr lang="ja-JP" altLang="en-US" sz="1200"/>
              <a:t>の</a:t>
            </a:r>
            <a:r>
              <a:rPr lang="en-US" altLang="ja-JP" sz="1200" dirty="0"/>
              <a:t>GeForce</a:t>
            </a:r>
            <a:r>
              <a:rPr lang="ja-JP" altLang="en-US" sz="1200"/>
              <a:t>シリーズが</a:t>
            </a:r>
            <a:r>
              <a:rPr lang="en-US" altLang="ja-JP" sz="1200" dirty="0"/>
              <a:t>(</a:t>
            </a:r>
            <a:r>
              <a:rPr lang="ja-JP" altLang="en-US" sz="1200"/>
              <a:t>ゲーミング</a:t>
            </a:r>
            <a:r>
              <a:rPr lang="en-US" altLang="ja-JP" sz="1200" dirty="0"/>
              <a:t>)PC</a:t>
            </a:r>
            <a:r>
              <a:rPr lang="ja-JP" altLang="en-US" sz="1200"/>
              <a:t>では主流</a:t>
            </a:r>
          </a:p>
          <a:p>
            <a:pPr lvl="1"/>
            <a:r>
              <a:rPr lang="en-US" altLang="ja-JP" sz="1200" dirty="0"/>
              <a:t>AMD</a:t>
            </a:r>
            <a:r>
              <a:rPr lang="ja-JP" altLang="en-US" sz="1200"/>
              <a:t>の</a:t>
            </a:r>
            <a:r>
              <a:rPr lang="en-US" altLang="ja-JP" sz="1200" dirty="0"/>
              <a:t>Radeon</a:t>
            </a:r>
            <a:r>
              <a:rPr lang="ja-JP" altLang="en-US" sz="1200"/>
              <a:t>シリーズも</a:t>
            </a:r>
            <a:r>
              <a:rPr lang="en-US" altLang="ja-JP" sz="1200" dirty="0"/>
              <a:t>PC</a:t>
            </a:r>
            <a:r>
              <a:rPr lang="ja-JP" altLang="en-US" sz="1200"/>
              <a:t>では主流</a:t>
            </a:r>
            <a:endParaRPr lang="en-US" altLang="ja-JP" sz="1200" dirty="0"/>
          </a:p>
          <a:p>
            <a:pPr marL="0" indent="0">
              <a:buNone/>
            </a:pPr>
            <a:r>
              <a:rPr lang="ja-JP" altLang="en-US" sz="1600"/>
              <a:t>但し、多くのモバイルやノート</a:t>
            </a:r>
            <a:r>
              <a:rPr lang="en-US" altLang="ja-JP" sz="1600" dirty="0"/>
              <a:t>PC</a:t>
            </a:r>
            <a:r>
              <a:rPr lang="ja-JP" altLang="en-US" sz="1600"/>
              <a:t>では</a:t>
            </a:r>
            <a:r>
              <a:rPr lang="en-US" altLang="ja-JP" sz="1600" dirty="0"/>
              <a:t>SoC</a:t>
            </a:r>
            <a:r>
              <a:rPr lang="ja-JP" altLang="en-US" sz="1600"/>
              <a:t>として</a:t>
            </a:r>
            <a:r>
              <a:rPr lang="en-US" altLang="ja-JP" sz="1600" dirty="0"/>
              <a:t>CPU</a:t>
            </a:r>
            <a:r>
              <a:rPr lang="ja-JP" altLang="en-US" sz="1600"/>
              <a:t>と統合され各々個別の名称となっており、</a:t>
            </a:r>
          </a:p>
          <a:p>
            <a:pPr marL="0" indent="0">
              <a:buNone/>
            </a:pPr>
            <a:r>
              <a:rPr lang="en-US" altLang="ja-JP" sz="1600" dirty="0"/>
              <a:t>VRAM</a:t>
            </a:r>
            <a:r>
              <a:rPr lang="ja-JP" altLang="en-US" sz="1600"/>
              <a:t>は主記憶と共用、</a:t>
            </a:r>
            <a:r>
              <a:rPr lang="en-US" altLang="ja-JP" sz="1600" dirty="0"/>
              <a:t>OpenGL ES</a:t>
            </a:r>
            <a:r>
              <a:rPr lang="ja-JP" altLang="en-US" sz="1600"/>
              <a:t>仕様または</a:t>
            </a:r>
            <a:r>
              <a:rPr lang="en-US" altLang="ja-JP" sz="1600" dirty="0"/>
              <a:t>Direct X</a:t>
            </a:r>
            <a:r>
              <a:rPr lang="ja-JP" altLang="en-US" sz="1600"/>
              <a:t>仕様に則った省電力向けが主流です。</a:t>
            </a:r>
          </a:p>
          <a:p>
            <a:pPr marL="0" indent="0">
              <a:buNone/>
            </a:pPr>
            <a:endParaRPr lang="en-US" altLang="ja-JP" sz="1600" dirty="0"/>
          </a:p>
          <a:p>
            <a:pPr marL="0" indent="0">
              <a:buNone/>
            </a:pPr>
            <a:r>
              <a:rPr lang="ja-JP" altLang="en-US" sz="1600"/>
              <a:t>また、汎用</a:t>
            </a:r>
            <a:r>
              <a:rPr lang="en-US" altLang="ja-JP" sz="1600" dirty="0"/>
              <a:t>(General Purpose)GPGPU</a:t>
            </a:r>
            <a:r>
              <a:rPr lang="ja-JP" altLang="en-US" sz="1600"/>
              <a:t>として描画を伴わない並列演算処理を担うようになっています。例えば、</a:t>
            </a:r>
          </a:p>
          <a:p>
            <a:pPr lvl="1"/>
            <a:r>
              <a:rPr lang="ja-JP" altLang="en-US" sz="1200"/>
              <a:t>アップルの</a:t>
            </a:r>
            <a:r>
              <a:rPr lang="en-US" altLang="ja-JP" sz="1200" dirty="0"/>
              <a:t>OpenCL(</a:t>
            </a:r>
            <a:r>
              <a:rPr lang="ja-JP" altLang="en-US" sz="1200"/>
              <a:t>正確には</a:t>
            </a:r>
            <a:r>
              <a:rPr lang="en-US" altLang="ja-JP" sz="1200" dirty="0"/>
              <a:t>CPU</a:t>
            </a:r>
            <a:r>
              <a:rPr lang="ja-JP" altLang="en-US" sz="1200"/>
              <a:t>の</a:t>
            </a:r>
            <a:r>
              <a:rPr lang="en-US" altLang="ja-JP" sz="1200" dirty="0"/>
              <a:t>SIMD</a:t>
            </a:r>
            <a:r>
              <a:rPr lang="ja-JP" altLang="en-US" sz="1200"/>
              <a:t>命令もサポート</a:t>
            </a:r>
            <a:r>
              <a:rPr lang="en-US" altLang="ja-JP" sz="1200" dirty="0"/>
              <a:t>)</a:t>
            </a:r>
          </a:p>
          <a:p>
            <a:pPr lvl="1"/>
            <a:r>
              <a:rPr lang="en-US" altLang="ja-JP" sz="1200" dirty="0"/>
              <a:t>NVIDIA</a:t>
            </a:r>
            <a:r>
              <a:rPr lang="ja-JP" altLang="en-US" sz="1200"/>
              <a:t>の</a:t>
            </a:r>
            <a:r>
              <a:rPr lang="en-US" altLang="ja-JP" sz="1200" dirty="0"/>
              <a:t>CUDA(Compute Unified Device Architecture)</a:t>
            </a:r>
          </a:p>
          <a:p>
            <a:pPr lvl="1"/>
            <a:r>
              <a:rPr lang="ja-JP" altLang="en-US" sz="1200"/>
              <a:t>マイクロソフトの</a:t>
            </a:r>
            <a:r>
              <a:rPr lang="en-US" altLang="ja-JP" sz="1200" dirty="0" err="1"/>
              <a:t>DirectCompute</a:t>
            </a:r>
            <a:endParaRPr lang="en-US" altLang="ja-JP" sz="1200" dirty="0"/>
          </a:p>
          <a:p>
            <a:pPr marL="0" indent="0">
              <a:buNone/>
            </a:pPr>
            <a:r>
              <a:rPr lang="ja-JP" altLang="en-US" sz="1600"/>
              <a:t>これらは人工知能</a:t>
            </a:r>
            <a:r>
              <a:rPr lang="en-US" altLang="ja-JP" sz="1600" dirty="0"/>
              <a:t>(AI: Artificial Intelligence)</a:t>
            </a:r>
            <a:r>
              <a:rPr lang="ja-JP" altLang="en-US" sz="1600"/>
              <a:t>の学習などで活用されています。</a:t>
            </a:r>
          </a:p>
          <a:p>
            <a:pPr marL="0" indent="0">
              <a:buNone/>
            </a:pPr>
            <a:r>
              <a:rPr lang="ja-JP" altLang="en-US" sz="1600"/>
              <a:t>また、暗号資産の採掘</a:t>
            </a:r>
            <a:r>
              <a:rPr lang="en-US" altLang="ja-JP" sz="1600" dirty="0"/>
              <a:t>(</a:t>
            </a:r>
            <a:r>
              <a:rPr lang="ja-JP" altLang="en-US" sz="1600"/>
              <a:t>マインニング</a:t>
            </a:r>
            <a:r>
              <a:rPr lang="en-US" altLang="ja-JP" sz="1600" dirty="0"/>
              <a:t>)</a:t>
            </a:r>
            <a:r>
              <a:rPr lang="ja-JP" altLang="en-US" sz="1600"/>
              <a:t>にも使用されています。</a:t>
            </a:r>
          </a:p>
        </p:txBody>
      </p:sp>
      <p:pic>
        <p:nvPicPr>
          <p:cNvPr id="11" name="図 10" descr="AMD Radeon Pro Vega II GPU">
            <a:hlinkClick r:id="rId4"/>
            <a:extLst>
              <a:ext uri="{FF2B5EF4-FFF2-40B4-BE49-F238E27FC236}">
                <a16:creationId xmlns:a16="http://schemas.microsoft.com/office/drawing/2014/main" id="{FA2745F4-C089-2F45-84F8-84392455CDB2}"/>
              </a:ext>
            </a:extLst>
          </p:cNvPr>
          <p:cNvPicPr>
            <a:picLocks noChangeAspect="1"/>
          </p:cNvPicPr>
          <p:nvPr/>
        </p:nvPicPr>
        <p:blipFill>
          <a:blip r:embed="rId5"/>
          <a:stretch>
            <a:fillRect/>
          </a:stretch>
        </p:blipFill>
        <p:spPr>
          <a:xfrm>
            <a:off x="8661400" y="4613275"/>
            <a:ext cx="2692400" cy="1879600"/>
          </a:xfrm>
          <a:prstGeom prst="rect">
            <a:avLst/>
          </a:prstGeom>
        </p:spPr>
      </p:pic>
      <p:sp>
        <p:nvSpPr>
          <p:cNvPr id="12" name="テキスト ボックス 11">
            <a:extLst>
              <a:ext uri="{FF2B5EF4-FFF2-40B4-BE49-F238E27FC236}">
                <a16:creationId xmlns:a16="http://schemas.microsoft.com/office/drawing/2014/main" id="{DC80669B-3F97-4045-9C2F-38424AC399A8}"/>
              </a:ext>
            </a:extLst>
          </p:cNvPr>
          <p:cNvSpPr txBox="1"/>
          <p:nvPr/>
        </p:nvSpPr>
        <p:spPr>
          <a:xfrm>
            <a:off x="8851820" y="6362070"/>
            <a:ext cx="2311559" cy="261610"/>
          </a:xfrm>
          <a:prstGeom prst="rect">
            <a:avLst/>
          </a:prstGeom>
          <a:noFill/>
        </p:spPr>
        <p:txBody>
          <a:bodyPr wrap="square" rtlCol="0">
            <a:spAutoFit/>
          </a:bodyPr>
          <a:lstStyle/>
          <a:p>
            <a:r>
              <a:rPr kumimoji="1" lang="en-US" altLang="ja-JP" sz="1100" dirty="0"/>
              <a:t>©︎ </a:t>
            </a:r>
            <a:r>
              <a:rPr lang="en-US" altLang="ja-JP" sz="1100" dirty="0"/>
              <a:t>AMD Radeon Pro Vega II GPU</a:t>
            </a:r>
            <a:endParaRPr kumimoji="1" lang="ja-JP" altLang="en-US" sz="1100"/>
          </a:p>
        </p:txBody>
      </p:sp>
      <p:sp>
        <p:nvSpPr>
          <p:cNvPr id="15" name="テキスト ボックス 14">
            <a:extLst>
              <a:ext uri="{FF2B5EF4-FFF2-40B4-BE49-F238E27FC236}">
                <a16:creationId xmlns:a16="http://schemas.microsoft.com/office/drawing/2014/main" id="{9B34C14B-C670-2F45-A349-9878DE450675}"/>
              </a:ext>
            </a:extLst>
          </p:cNvPr>
          <p:cNvSpPr txBox="1"/>
          <p:nvPr/>
        </p:nvSpPr>
        <p:spPr>
          <a:xfrm>
            <a:off x="10083720" y="4065956"/>
            <a:ext cx="1524160" cy="261610"/>
          </a:xfrm>
          <a:prstGeom prst="rect">
            <a:avLst/>
          </a:prstGeom>
          <a:noFill/>
        </p:spPr>
        <p:txBody>
          <a:bodyPr wrap="square" rtlCol="0">
            <a:spAutoFit/>
          </a:bodyPr>
          <a:lstStyle/>
          <a:p>
            <a:r>
              <a:rPr kumimoji="1" lang="en-US" altLang="ja-JP" sz="1100" dirty="0"/>
              <a:t>©︎ NVIDIA A100</a:t>
            </a:r>
            <a:r>
              <a:rPr lang="en-US" altLang="ja-JP" sz="1100" dirty="0"/>
              <a:t> GPU</a:t>
            </a:r>
            <a:endParaRPr kumimoji="1" lang="ja-JP" altLang="en-US" sz="1100"/>
          </a:p>
        </p:txBody>
      </p:sp>
    </p:spTree>
    <p:extLst>
      <p:ext uri="{BB962C8B-B14F-4D97-AF65-F5344CB8AC3E}">
        <p14:creationId xmlns:p14="http://schemas.microsoft.com/office/powerpoint/2010/main" val="2607956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ハードディスク, 電子機器 が含まれている画像&#10;&#10;自動的に生成された説明">
            <a:hlinkClick r:id="rId2"/>
            <a:extLst>
              <a:ext uri="{FF2B5EF4-FFF2-40B4-BE49-F238E27FC236}">
                <a16:creationId xmlns:a16="http://schemas.microsoft.com/office/drawing/2014/main" id="{A1822198-8C49-B140-9B01-D1B56891AAB6}"/>
              </a:ext>
            </a:extLst>
          </p:cNvPr>
          <p:cNvPicPr>
            <a:picLocks noChangeAspect="1"/>
          </p:cNvPicPr>
          <p:nvPr/>
        </p:nvPicPr>
        <p:blipFill>
          <a:blip r:embed="rId3"/>
          <a:stretch>
            <a:fillRect/>
          </a:stretch>
        </p:blipFill>
        <p:spPr>
          <a:xfrm>
            <a:off x="7853714" y="4430390"/>
            <a:ext cx="1924986" cy="2062485"/>
          </a:xfrm>
          <a:prstGeom prst="rect">
            <a:avLst/>
          </a:prstGeom>
        </p:spPr>
      </p:pic>
      <p:pic>
        <p:nvPicPr>
          <p:cNvPr id="5" name="図 4" descr="Apple Memory Module 32GB DDR4">
            <a:hlinkClick r:id="rId4"/>
            <a:extLst>
              <a:ext uri="{FF2B5EF4-FFF2-40B4-BE49-F238E27FC236}">
                <a16:creationId xmlns:a16="http://schemas.microsoft.com/office/drawing/2014/main" id="{7EE703CF-D6B9-4A49-AD98-4F63F582C017}"/>
              </a:ext>
            </a:extLst>
          </p:cNvPr>
          <p:cNvPicPr>
            <a:picLocks noChangeAspect="1"/>
          </p:cNvPicPr>
          <p:nvPr/>
        </p:nvPicPr>
        <p:blipFill>
          <a:blip r:embed="rId5"/>
          <a:stretch>
            <a:fillRect/>
          </a:stretch>
        </p:blipFill>
        <p:spPr>
          <a:xfrm>
            <a:off x="8529402" y="681037"/>
            <a:ext cx="2824397" cy="2824397"/>
          </a:xfrm>
          <a:prstGeom prst="rect">
            <a:avLst/>
          </a:prstGeom>
        </p:spPr>
      </p:pic>
      <p:pic>
        <p:nvPicPr>
          <p:cNvPr id="9" name="図 8" descr="WD Blue SN550 NVMe SSD">
            <a:hlinkClick r:id="rId6"/>
            <a:extLst>
              <a:ext uri="{FF2B5EF4-FFF2-40B4-BE49-F238E27FC236}">
                <a16:creationId xmlns:a16="http://schemas.microsoft.com/office/drawing/2014/main" id="{3A00E5E7-9070-554B-BD64-509A055D3C25}"/>
              </a:ext>
            </a:extLst>
          </p:cNvPr>
          <p:cNvPicPr>
            <a:picLocks noChangeAspect="1"/>
          </p:cNvPicPr>
          <p:nvPr/>
        </p:nvPicPr>
        <p:blipFill>
          <a:blip r:embed="rId7"/>
          <a:stretch>
            <a:fillRect/>
          </a:stretch>
        </p:blipFill>
        <p:spPr>
          <a:xfrm>
            <a:off x="9103011" y="2276851"/>
            <a:ext cx="3088989" cy="3088989"/>
          </a:xfrm>
          <a:prstGeom prst="rect">
            <a:avLst/>
          </a:prstGeom>
        </p:spPr>
      </p:pic>
      <p:sp>
        <p:nvSpPr>
          <p:cNvPr id="10" name="テキスト ボックス 9">
            <a:extLst>
              <a:ext uri="{FF2B5EF4-FFF2-40B4-BE49-F238E27FC236}">
                <a16:creationId xmlns:a16="http://schemas.microsoft.com/office/drawing/2014/main" id="{117C2C6C-4FD0-CA4C-88CE-09BD14F114A9}"/>
              </a:ext>
            </a:extLst>
          </p:cNvPr>
          <p:cNvSpPr txBox="1"/>
          <p:nvPr/>
        </p:nvSpPr>
        <p:spPr>
          <a:xfrm>
            <a:off x="8585985" y="2660614"/>
            <a:ext cx="2711229" cy="261610"/>
          </a:xfrm>
          <a:prstGeom prst="rect">
            <a:avLst/>
          </a:prstGeom>
          <a:noFill/>
        </p:spPr>
        <p:txBody>
          <a:bodyPr wrap="square" rtlCol="0">
            <a:spAutoFit/>
          </a:bodyPr>
          <a:lstStyle/>
          <a:p>
            <a:r>
              <a:rPr kumimoji="1" lang="en-US" altLang="ja-JP" sz="1100" dirty="0"/>
              <a:t>©︎ Apple Memory Module 32GB DDR4</a:t>
            </a:r>
            <a:endParaRPr kumimoji="1" lang="ja-JP" altLang="en-US" sz="1100"/>
          </a:p>
        </p:txBody>
      </p:sp>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lang="ja-JP" altLang="en-US" sz="4000" b="1"/>
              <a:t>主記憶装置・記憶装置の役割について</a:t>
            </a:r>
            <a:endParaRPr kumimoji="1" lang="ja-JP" altLang="en-US" sz="2400"/>
          </a:p>
        </p:txBody>
      </p:sp>
      <p:sp>
        <p:nvSpPr>
          <p:cNvPr id="11" name="テキスト ボックス 10">
            <a:extLst>
              <a:ext uri="{FF2B5EF4-FFF2-40B4-BE49-F238E27FC236}">
                <a16:creationId xmlns:a16="http://schemas.microsoft.com/office/drawing/2014/main" id="{4A246809-3219-2040-8EA4-8194348DACD6}"/>
              </a:ext>
            </a:extLst>
          </p:cNvPr>
          <p:cNvSpPr txBox="1"/>
          <p:nvPr/>
        </p:nvSpPr>
        <p:spPr>
          <a:xfrm>
            <a:off x="7043684" y="6492875"/>
            <a:ext cx="3545046" cy="261610"/>
          </a:xfrm>
          <a:prstGeom prst="rect">
            <a:avLst/>
          </a:prstGeom>
          <a:noFill/>
        </p:spPr>
        <p:txBody>
          <a:bodyPr wrap="square" rtlCol="0">
            <a:spAutoFit/>
          </a:bodyPr>
          <a:lstStyle/>
          <a:p>
            <a:r>
              <a:rPr kumimoji="1" lang="en-US" altLang="ja-JP" sz="1100" dirty="0"/>
              <a:t>©</a:t>
            </a:r>
            <a:r>
              <a:rPr lang="en-US" altLang="ja-JP" sz="1100" dirty="0"/>
              <a:t>︎ </a:t>
            </a:r>
            <a:r>
              <a:rPr lang="en-US" altLang="ja-JP" sz="1100" dirty="0" err="1"/>
              <a:t>Logitec</a:t>
            </a:r>
            <a:r>
              <a:rPr lang="en-US" altLang="ja-JP" sz="1100" dirty="0"/>
              <a:t> HDD 3.5in</a:t>
            </a:r>
            <a:r>
              <a:rPr lang="ja-JP" altLang="en-US" sz="1100"/>
              <a:t> </a:t>
            </a:r>
            <a:r>
              <a:rPr lang="en-US" altLang="ja-JP" sz="1100" dirty="0"/>
              <a:t>3TB SATA III LHD-D3000SAK2</a:t>
            </a:r>
            <a:endParaRPr kumimoji="1" lang="ja-JP" altLang="en-US" sz="1100"/>
          </a:p>
        </p:txBody>
      </p:sp>
      <p:sp>
        <p:nvSpPr>
          <p:cNvPr id="13" name="テキスト ボックス 12">
            <a:extLst>
              <a:ext uri="{FF2B5EF4-FFF2-40B4-BE49-F238E27FC236}">
                <a16:creationId xmlns:a16="http://schemas.microsoft.com/office/drawing/2014/main" id="{F831FA74-6F18-764F-9256-37AEF5C2720D}"/>
              </a:ext>
            </a:extLst>
          </p:cNvPr>
          <p:cNvSpPr txBox="1"/>
          <p:nvPr/>
        </p:nvSpPr>
        <p:spPr>
          <a:xfrm>
            <a:off x="9514602" y="4211879"/>
            <a:ext cx="2148256" cy="261610"/>
          </a:xfrm>
          <a:prstGeom prst="rect">
            <a:avLst/>
          </a:prstGeom>
          <a:noFill/>
        </p:spPr>
        <p:txBody>
          <a:bodyPr wrap="square" rtlCol="0">
            <a:spAutoFit/>
          </a:bodyPr>
          <a:lstStyle/>
          <a:p>
            <a:r>
              <a:rPr kumimoji="1" lang="en-US" altLang="ja-JP" sz="1100" dirty="0"/>
              <a:t>©</a:t>
            </a:r>
            <a:r>
              <a:rPr lang="en-US" altLang="ja-JP" sz="1100" dirty="0"/>
              <a:t>︎ WD Blue SN550 </a:t>
            </a:r>
            <a:r>
              <a:rPr lang="en-US" altLang="ja-JP" sz="1100" dirty="0" err="1"/>
              <a:t>NVMe</a:t>
            </a:r>
            <a:r>
              <a:rPr lang="en-US" altLang="ja-JP" sz="1100" dirty="0"/>
              <a:t> SSD </a:t>
            </a:r>
            <a:endParaRPr kumimoji="1" lang="ja-JP" altLang="en-US" sz="1100"/>
          </a:p>
        </p:txBody>
      </p:sp>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a:noAutofit/>
          </a:bodyPr>
          <a:lstStyle/>
          <a:p>
            <a:pPr marL="0" indent="0">
              <a:buNone/>
            </a:pPr>
            <a:r>
              <a:rPr lang="ja-JP" altLang="en-US" sz="1600" b="1"/>
              <a:t>主記憶装置</a:t>
            </a:r>
            <a:r>
              <a:rPr lang="ja-JP" altLang="en-US" sz="1600"/>
              <a:t>＝メインメモリ</a:t>
            </a:r>
            <a:r>
              <a:rPr lang="en-US" altLang="ja-JP" sz="1600" dirty="0"/>
              <a:t>(DDR4†)</a:t>
            </a:r>
          </a:p>
          <a:p>
            <a:pPr marL="0" indent="0">
              <a:buNone/>
            </a:pPr>
            <a:r>
              <a:rPr lang="ja-JP" altLang="en-US" sz="1600"/>
              <a:t>プログラムをここに読み込んで</a:t>
            </a:r>
            <a:r>
              <a:rPr lang="en-US" altLang="ja-JP" sz="1600" dirty="0"/>
              <a:t>CPU</a:t>
            </a:r>
            <a:r>
              <a:rPr lang="ja-JP" altLang="en-US" sz="1600"/>
              <a:t>はその命令に従って処理します。</a:t>
            </a:r>
          </a:p>
          <a:p>
            <a:pPr lvl="1"/>
            <a:r>
              <a:rPr lang="ja-JP" altLang="en-US" sz="1200"/>
              <a:t>処理結果もここに記録されます。</a:t>
            </a:r>
          </a:p>
          <a:p>
            <a:pPr lvl="1"/>
            <a:r>
              <a:rPr lang="ja-JP" altLang="en-US" sz="1200"/>
              <a:t>電源オフで記憶は失われます。</a:t>
            </a:r>
          </a:p>
          <a:p>
            <a:pPr lvl="1"/>
            <a:r>
              <a:rPr lang="ja-JP" altLang="en-US" sz="1200"/>
              <a:t>しかし、ノート</a:t>
            </a:r>
            <a:r>
              <a:rPr lang="en-US" altLang="ja-JP" sz="1200" dirty="0"/>
              <a:t>PC</a:t>
            </a:r>
            <a:r>
              <a:rPr lang="ja-JP" altLang="en-US" sz="1200"/>
              <a:t>等ではスリープ時でも電源供給され、バッテリーが残っているうちは記憶は保持されます。</a:t>
            </a:r>
          </a:p>
          <a:p>
            <a:pPr marL="0" indent="0">
              <a:buNone/>
            </a:pPr>
            <a:r>
              <a:rPr lang="en-US" altLang="ja-JP" sz="1600" dirty="0"/>
              <a:t>†</a:t>
            </a:r>
            <a:r>
              <a:rPr lang="ja-JP" altLang="en-US" sz="1600"/>
              <a:t> </a:t>
            </a:r>
            <a:r>
              <a:rPr lang="en-US" altLang="ja-JP" sz="1600" dirty="0"/>
              <a:t>DDR SDRAM: Double-Data-Rate Synchronous Dynamic Random-Access Memory</a:t>
            </a:r>
          </a:p>
          <a:p>
            <a:pPr marL="0" indent="0">
              <a:buNone/>
            </a:pPr>
            <a:r>
              <a:rPr lang="en-US" altLang="ja-JP" sz="1600" dirty="0"/>
              <a:t>DDR3</a:t>
            </a:r>
            <a:r>
              <a:rPr lang="ja-JP" altLang="en-US" sz="1600"/>
              <a:t>よりも</a:t>
            </a:r>
            <a:r>
              <a:rPr lang="en-US" altLang="ja-JP" sz="1600" dirty="0"/>
              <a:t>DDR4</a:t>
            </a:r>
            <a:r>
              <a:rPr lang="ja-JP" altLang="en-US" sz="1600"/>
              <a:t>の方が大容量化しやすく高速です。</a:t>
            </a:r>
            <a:r>
              <a:rPr lang="en-US" altLang="ja-JP" sz="1600" dirty="0"/>
              <a:t>LPDDR</a:t>
            </a:r>
            <a:r>
              <a:rPr lang="ja-JP" altLang="en-US" sz="1600"/>
              <a:t>は省電力向けです。</a:t>
            </a:r>
            <a:endParaRPr lang="en-US" altLang="ja-JP" sz="1600" dirty="0"/>
          </a:p>
          <a:p>
            <a:pPr marL="0" indent="0">
              <a:buNone/>
            </a:pPr>
            <a:endParaRPr lang="en-US" altLang="ja-JP" sz="1600" dirty="0"/>
          </a:p>
          <a:p>
            <a:pPr marL="0" indent="0">
              <a:buNone/>
            </a:pPr>
            <a:r>
              <a:rPr lang="ja-JP" altLang="en-US" sz="1600" b="1"/>
              <a:t>記憶装置</a:t>
            </a:r>
            <a:r>
              <a:rPr lang="ja-JP" altLang="en-US" sz="1600"/>
              <a:t>＝内蔵ストレージ</a:t>
            </a:r>
            <a:r>
              <a:rPr lang="en-US" altLang="ja-JP" sz="1600" dirty="0"/>
              <a:t>(HDD: Hard Disk Drive</a:t>
            </a:r>
            <a:r>
              <a:rPr lang="ja-JP" altLang="en-US" sz="1600"/>
              <a:t>や</a:t>
            </a:r>
            <a:r>
              <a:rPr lang="en-US" altLang="ja-JP" sz="1600" dirty="0"/>
              <a:t>SSD: Solid State Drive‡)</a:t>
            </a:r>
          </a:p>
          <a:p>
            <a:pPr marL="0" indent="0">
              <a:buNone/>
            </a:pPr>
            <a:r>
              <a:rPr lang="en-US" altLang="ja-JP" sz="1600" dirty="0"/>
              <a:t>OS</a:t>
            </a:r>
            <a:r>
              <a:rPr lang="ja-JP" altLang="en-US" sz="1600"/>
              <a:t>やアプリのプログラムがここに格納されています。</a:t>
            </a:r>
          </a:p>
          <a:p>
            <a:pPr lvl="1"/>
            <a:r>
              <a:rPr lang="ja-JP" altLang="en-US" sz="1200"/>
              <a:t>保存すべき処理結果はここに格納されます。</a:t>
            </a:r>
          </a:p>
          <a:p>
            <a:pPr lvl="1"/>
            <a:r>
              <a:rPr lang="en-US" altLang="ja-JP" sz="1200" dirty="0"/>
              <a:t>OS</a:t>
            </a:r>
            <a:r>
              <a:rPr lang="ja-JP" altLang="en-US" sz="1200"/>
              <a:t>が一時休止するときはメインメモリの内容をここに格納しておき、</a:t>
            </a:r>
          </a:p>
          <a:p>
            <a:pPr lvl="1"/>
            <a:r>
              <a:rPr lang="ja-JP" altLang="en-US" sz="1200"/>
              <a:t>復帰時にメモリに再読み込みされて、処理の途中から継続されます。</a:t>
            </a:r>
          </a:p>
          <a:p>
            <a:pPr marL="0" indent="0">
              <a:buNone/>
            </a:pPr>
            <a:r>
              <a:rPr lang="en-US" altLang="ja-JP" sz="1600" dirty="0"/>
              <a:t>‡</a:t>
            </a:r>
            <a:r>
              <a:rPr lang="ja-JP" altLang="en-US" sz="1600"/>
              <a:t> </a:t>
            </a:r>
            <a:r>
              <a:rPr lang="en-US" altLang="ja-JP" sz="1600" dirty="0"/>
              <a:t>SSD</a:t>
            </a:r>
            <a:r>
              <a:rPr lang="ja-JP" altLang="en-US" sz="1600"/>
              <a:t>の方が断然高速です。</a:t>
            </a:r>
          </a:p>
        </p:txBody>
      </p:sp>
    </p:spTree>
    <p:extLst>
      <p:ext uri="{BB962C8B-B14F-4D97-AF65-F5344CB8AC3E}">
        <p14:creationId xmlns:p14="http://schemas.microsoft.com/office/powerpoint/2010/main" val="205468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a:noFill/>
          <a:effectLst/>
        </p:spPr>
        <p:txBody>
          <a:bodyPr>
            <a:noAutofit/>
          </a:bodyPr>
          <a:lstStyle/>
          <a:p>
            <a:r>
              <a:rPr lang="ja-JP" altLang="en-US" sz="4000" b="1"/>
              <a:t>各種キャッシュメモリの役割について</a:t>
            </a:r>
            <a:endParaRPr kumimoji="1" lang="ja-JP" altLang="en-US" sz="2400"/>
          </a:p>
        </p:txBody>
      </p:sp>
      <p:pic>
        <p:nvPicPr>
          <p:cNvPr id="9" name="図 8" descr="Intel 10th H series Core processer (Photo: news.mynavi.jp)">
            <a:hlinkClick r:id="rId2"/>
            <a:extLst>
              <a:ext uri="{FF2B5EF4-FFF2-40B4-BE49-F238E27FC236}">
                <a16:creationId xmlns:a16="http://schemas.microsoft.com/office/drawing/2014/main" id="{435DD7F4-3B50-0647-8A0D-4D7E45DA1B1E}"/>
              </a:ext>
            </a:extLst>
          </p:cNvPr>
          <p:cNvPicPr>
            <a:picLocks noChangeAspect="1"/>
          </p:cNvPicPr>
          <p:nvPr/>
        </p:nvPicPr>
        <p:blipFill>
          <a:blip r:embed="rId3">
            <a:alphaModFix amt="25000"/>
          </a:blip>
          <a:stretch>
            <a:fillRect/>
          </a:stretch>
        </p:blipFill>
        <p:spPr>
          <a:xfrm>
            <a:off x="4249870" y="1435858"/>
            <a:ext cx="4624613" cy="2162005"/>
          </a:xfrm>
          <a:prstGeom prst="rect">
            <a:avLst/>
          </a:prstGeom>
        </p:spPr>
      </p:pic>
      <p:pic>
        <p:nvPicPr>
          <p:cNvPr id="11" name="図 10" descr="64Gbit NAND Flash ROM silicon die with 3bit cell technology (Photo: CQ Publishing Co., Ltd.)">
            <a:hlinkClick r:id="rId4"/>
            <a:extLst>
              <a:ext uri="{FF2B5EF4-FFF2-40B4-BE49-F238E27FC236}">
                <a16:creationId xmlns:a16="http://schemas.microsoft.com/office/drawing/2014/main" id="{2A47B764-A67B-3E4F-A609-AE288F4A8183}"/>
              </a:ext>
            </a:extLst>
          </p:cNvPr>
          <p:cNvPicPr>
            <a:picLocks noChangeAspect="1"/>
          </p:cNvPicPr>
          <p:nvPr/>
        </p:nvPicPr>
        <p:blipFill>
          <a:blip r:embed="rId5">
            <a:alphaModFix amt="25000"/>
          </a:blip>
          <a:stretch>
            <a:fillRect/>
          </a:stretch>
        </p:blipFill>
        <p:spPr>
          <a:xfrm>
            <a:off x="8967508" y="1433133"/>
            <a:ext cx="2656112" cy="2164732"/>
          </a:xfrm>
          <a:prstGeom prst="rect">
            <a:avLst/>
          </a:prstGeom>
        </p:spPr>
      </p:pic>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a:noFill/>
          <a:effectLst/>
        </p:spPr>
        <p:txBody>
          <a:bodyPr>
            <a:noAutofit/>
          </a:bodyPr>
          <a:lstStyle/>
          <a:p>
            <a:pPr marL="0" indent="0">
              <a:buNone/>
            </a:pPr>
            <a:r>
              <a:rPr lang="en-US" altLang="ja-JP" sz="1600" b="1" dirty="0"/>
              <a:t>CPU</a:t>
            </a:r>
            <a:r>
              <a:rPr lang="ja-JP" altLang="en-US" sz="1600" b="1"/>
              <a:t>・</a:t>
            </a:r>
            <a:r>
              <a:rPr lang="en-US" altLang="ja-JP" sz="1600" b="1" dirty="0"/>
              <a:t>GPU</a:t>
            </a:r>
            <a:r>
              <a:rPr lang="ja-JP" altLang="en-US" sz="1600" b="1"/>
              <a:t>のキャッシュメモリ</a:t>
            </a:r>
            <a:endParaRPr lang="en-US" altLang="ja-JP" sz="1600" b="1" dirty="0"/>
          </a:p>
          <a:p>
            <a:pPr marL="0" indent="0">
              <a:buNone/>
            </a:pPr>
            <a:r>
              <a:rPr lang="en-US" altLang="ja-JP" sz="1600" dirty="0"/>
              <a:t>CPU</a:t>
            </a:r>
            <a:r>
              <a:rPr lang="ja-JP" altLang="en-US" sz="1600"/>
              <a:t>や</a:t>
            </a:r>
            <a:r>
              <a:rPr lang="en-US" altLang="ja-JP" sz="1600" dirty="0"/>
              <a:t>GPU</a:t>
            </a:r>
            <a:r>
              <a:rPr lang="ja-JP" altLang="en-US" sz="1600"/>
              <a:t>には、主記憶装置や</a:t>
            </a:r>
            <a:r>
              <a:rPr lang="en-US" altLang="ja-JP" sz="1600" dirty="0"/>
              <a:t>VRAM</a:t>
            </a:r>
            <a:r>
              <a:rPr lang="ja-JP" altLang="en-US" sz="1600"/>
              <a:t>よりも高速アクセス可能なキャッシュメモリが搭載されています。</a:t>
            </a:r>
          </a:p>
          <a:p>
            <a:pPr marL="0" indent="0">
              <a:buNone/>
            </a:pPr>
            <a:endParaRPr lang="en-US" altLang="ja-JP" sz="1600" dirty="0"/>
          </a:p>
          <a:p>
            <a:pPr marL="0" indent="0">
              <a:buNone/>
            </a:pPr>
            <a:r>
              <a:rPr lang="ja-JP" altLang="en-US" sz="1600" b="1"/>
              <a:t>記憶装置のキャッシュメモリ</a:t>
            </a:r>
          </a:p>
          <a:p>
            <a:pPr marL="0" indent="0">
              <a:buNone/>
            </a:pPr>
            <a:r>
              <a:rPr lang="ja-JP" altLang="en-US" sz="1600"/>
              <a:t>記憶装置の</a:t>
            </a:r>
            <a:r>
              <a:rPr lang="en-US" altLang="ja-JP" sz="1600" dirty="0"/>
              <a:t>HDD†</a:t>
            </a:r>
            <a:r>
              <a:rPr lang="ja-JP" altLang="en-US" sz="1600"/>
              <a:t>や</a:t>
            </a:r>
            <a:r>
              <a:rPr lang="en-US" altLang="ja-JP" sz="1600" dirty="0"/>
              <a:t>SSD</a:t>
            </a:r>
            <a:r>
              <a:rPr lang="ja-JP" altLang="en-US" sz="1600"/>
              <a:t>にも、それより高速アクセス可能なキャッシュメモリが搭載されています。</a:t>
            </a:r>
          </a:p>
          <a:p>
            <a:pPr marL="0" indent="0">
              <a:buNone/>
            </a:pPr>
            <a:endParaRPr lang="ja-JP" altLang="en-US" sz="1600"/>
          </a:p>
          <a:p>
            <a:pPr marL="0" indent="0">
              <a:buNone/>
            </a:pPr>
            <a:r>
              <a:rPr lang="en-US" altLang="ja-JP" sz="1600" dirty="0"/>
              <a:t>† </a:t>
            </a:r>
            <a:r>
              <a:rPr lang="ja-JP" altLang="en-US" sz="1600"/>
              <a:t>但し、</a:t>
            </a:r>
            <a:r>
              <a:rPr lang="en-US" altLang="ja-JP" sz="1600" dirty="0"/>
              <a:t>HDD</a:t>
            </a:r>
            <a:r>
              <a:rPr lang="ja-JP" altLang="en-US" sz="1600"/>
              <a:t>が記憶装置よりも、補助記憶装置のバックアップ用途に使用されることも多くなってきたので、ランダムアクセスを考慮しない安価な「キャッシュメモリ非搭載の</a:t>
            </a:r>
            <a:r>
              <a:rPr lang="en-US" altLang="ja-JP" sz="1600" dirty="0"/>
              <a:t>HDD</a:t>
            </a:r>
            <a:r>
              <a:rPr lang="ja-JP" altLang="en-US" sz="1600"/>
              <a:t>」が販売されるようになってきました。</a:t>
            </a:r>
            <a:endParaRPr lang="en-US" altLang="ja-JP" sz="1600" dirty="0"/>
          </a:p>
          <a:p>
            <a:pPr marL="0" indent="0">
              <a:buNone/>
            </a:pPr>
            <a:endParaRPr lang="en-US" altLang="ja-JP" sz="1600" dirty="0"/>
          </a:p>
          <a:p>
            <a:pPr marL="0" indent="0">
              <a:buNone/>
            </a:pPr>
            <a:r>
              <a:rPr lang="ja-JP" altLang="en-US" sz="1600" b="1"/>
              <a:t>役割</a:t>
            </a:r>
            <a:endParaRPr lang="en-US" altLang="ja-JP" sz="1600" b="1" dirty="0"/>
          </a:p>
          <a:p>
            <a:pPr marL="0" indent="0">
              <a:buNone/>
            </a:pPr>
            <a:r>
              <a:rPr lang="ja-JP" altLang="en-US" sz="1600"/>
              <a:t>読み書き中のデータ小領域をキャッシュメモリに一時的に写しておけば、同じ領域のデータなら高速に読み書きできるキャッシュへアクセスした方が、何度も同じ領域を読み書きしている場合に速度的に有利になります。</a:t>
            </a:r>
            <a:endParaRPr lang="en-US" altLang="ja-JP" sz="1600" dirty="0"/>
          </a:p>
          <a:p>
            <a:pPr marL="0" indent="0">
              <a:buNone/>
            </a:pPr>
            <a:r>
              <a:rPr lang="ja-JP" altLang="en-US" sz="1600"/>
              <a:t>キャッシュメモリ</a:t>
            </a:r>
            <a:r>
              <a:rPr lang="en-US" altLang="ja-JP" sz="1600" dirty="0"/>
              <a:t>(SRAM: Static Random-Access Memory)</a:t>
            </a:r>
            <a:r>
              <a:rPr lang="ja-JP" altLang="en-US" sz="1600"/>
              <a:t>は構造が複雑で大容量化に向いておらず、高価です。</a:t>
            </a:r>
          </a:p>
        </p:txBody>
      </p:sp>
      <p:sp>
        <p:nvSpPr>
          <p:cNvPr id="12" name="テキスト ボックス 11">
            <a:extLst>
              <a:ext uri="{FF2B5EF4-FFF2-40B4-BE49-F238E27FC236}">
                <a16:creationId xmlns:a16="http://schemas.microsoft.com/office/drawing/2014/main" id="{C4B6EE6E-8048-0C40-84B4-8B8F16FBC737}"/>
              </a:ext>
            </a:extLst>
          </p:cNvPr>
          <p:cNvSpPr txBox="1"/>
          <p:nvPr/>
        </p:nvSpPr>
        <p:spPr>
          <a:xfrm>
            <a:off x="838200" y="6176963"/>
            <a:ext cx="4483308" cy="261610"/>
          </a:xfrm>
          <a:prstGeom prst="rect">
            <a:avLst/>
          </a:prstGeom>
          <a:noFill/>
        </p:spPr>
        <p:txBody>
          <a:bodyPr wrap="square" rtlCol="0">
            <a:spAutoFit/>
          </a:bodyPr>
          <a:lstStyle/>
          <a:p>
            <a:r>
              <a:rPr lang="en-US" altLang="ja-JP" sz="1100" dirty="0">
                <a:solidFill>
                  <a:schemeClr val="tx1">
                    <a:alpha val="50000"/>
                  </a:schemeClr>
                </a:solidFill>
              </a:rPr>
              <a:t>Left: Intel 10th H series Core processer (Photo: © </a:t>
            </a:r>
            <a:r>
              <a:rPr lang="en-US" altLang="ja-JP" sz="1100" dirty="0" err="1">
                <a:solidFill>
                  <a:schemeClr val="tx1">
                    <a:alpha val="50000"/>
                  </a:schemeClr>
                </a:solidFill>
              </a:rPr>
              <a:t>news.mynavi.jp</a:t>
            </a:r>
            <a:r>
              <a:rPr lang="en-US" altLang="ja-JP" sz="1100" dirty="0">
                <a:solidFill>
                  <a:schemeClr val="tx1">
                    <a:alpha val="50000"/>
                  </a:schemeClr>
                </a:solidFill>
              </a:rPr>
              <a:t>)</a:t>
            </a:r>
            <a:endParaRPr kumimoji="1" lang="ja-JP" altLang="en-US" sz="1100">
              <a:solidFill>
                <a:schemeClr val="tx1">
                  <a:alpha val="50000"/>
                </a:schemeClr>
              </a:solidFill>
            </a:endParaRPr>
          </a:p>
        </p:txBody>
      </p:sp>
      <p:sp>
        <p:nvSpPr>
          <p:cNvPr id="13" name="テキスト ボックス 12">
            <a:extLst>
              <a:ext uri="{FF2B5EF4-FFF2-40B4-BE49-F238E27FC236}">
                <a16:creationId xmlns:a16="http://schemas.microsoft.com/office/drawing/2014/main" id="{B4F4D0BF-65F7-7E40-94DA-63A98D32A30A}"/>
              </a:ext>
            </a:extLst>
          </p:cNvPr>
          <p:cNvSpPr txBox="1"/>
          <p:nvPr/>
        </p:nvSpPr>
        <p:spPr>
          <a:xfrm>
            <a:off x="5321508" y="6176963"/>
            <a:ext cx="6760564" cy="261610"/>
          </a:xfrm>
          <a:prstGeom prst="rect">
            <a:avLst/>
          </a:prstGeom>
          <a:noFill/>
        </p:spPr>
        <p:txBody>
          <a:bodyPr wrap="square" rtlCol="0">
            <a:spAutoFit/>
          </a:bodyPr>
          <a:lstStyle/>
          <a:p>
            <a:r>
              <a:rPr lang="en-US" altLang="ja-JP" sz="1100" dirty="0">
                <a:solidFill>
                  <a:schemeClr val="tx1">
                    <a:alpha val="50000"/>
                  </a:schemeClr>
                </a:solidFill>
              </a:rPr>
              <a:t>Right: 64Gbit NAND Flash ROM silicon die with 3bit cell technology (Photo: ©︎ CQ Publishing Co., Ltd.)</a:t>
            </a:r>
            <a:endParaRPr kumimoji="1" lang="ja-JP" altLang="en-US" sz="1100">
              <a:solidFill>
                <a:schemeClr val="tx1">
                  <a:alpha val="50000"/>
                </a:schemeClr>
              </a:solidFill>
            </a:endParaRPr>
          </a:p>
        </p:txBody>
      </p:sp>
    </p:spTree>
    <p:extLst>
      <p:ext uri="{BB962C8B-B14F-4D97-AF65-F5344CB8AC3E}">
        <p14:creationId xmlns:p14="http://schemas.microsoft.com/office/powerpoint/2010/main" val="3483363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グラフィックス 13" descr="PCの概略ダイヤグラム">
            <a:hlinkClick r:id="rId2"/>
            <a:extLst>
              <a:ext uri="{FF2B5EF4-FFF2-40B4-BE49-F238E27FC236}">
                <a16:creationId xmlns:a16="http://schemas.microsoft.com/office/drawing/2014/main" id="{B1BC5F5D-4884-D447-9EEB-2401915183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7496" y="2408903"/>
            <a:ext cx="4756044" cy="2864137"/>
          </a:xfrm>
          <a:prstGeom prst="rect">
            <a:avLst/>
          </a:prstGeom>
        </p:spPr>
      </p:pic>
      <p:pic>
        <p:nvPicPr>
          <p:cNvPr id="7" name="図 6" descr="Osborne 1, 1981">
            <a:hlinkClick r:id="rId5"/>
            <a:extLst>
              <a:ext uri="{FF2B5EF4-FFF2-40B4-BE49-F238E27FC236}">
                <a16:creationId xmlns:a16="http://schemas.microsoft.com/office/drawing/2014/main" id="{C1FFE06A-ABA2-5145-98CA-A0FC59E9C504}"/>
              </a:ext>
            </a:extLst>
          </p:cNvPr>
          <p:cNvPicPr>
            <a:picLocks noChangeAspect="1"/>
          </p:cNvPicPr>
          <p:nvPr/>
        </p:nvPicPr>
        <p:blipFill>
          <a:blip r:embed="rId6">
            <a:alphaModFix amt="50000"/>
          </a:blip>
          <a:stretch>
            <a:fillRect/>
          </a:stretch>
        </p:blipFill>
        <p:spPr>
          <a:xfrm>
            <a:off x="8994931" y="65324"/>
            <a:ext cx="2658673" cy="2126938"/>
          </a:xfrm>
          <a:prstGeom prst="rect">
            <a:avLst/>
          </a:prstGeom>
        </p:spPr>
      </p:pic>
      <p:sp>
        <p:nvSpPr>
          <p:cNvPr id="8" name="テキスト ボックス 7">
            <a:extLst>
              <a:ext uri="{FF2B5EF4-FFF2-40B4-BE49-F238E27FC236}">
                <a16:creationId xmlns:a16="http://schemas.microsoft.com/office/drawing/2014/main" id="{FE944CDA-89B3-3744-8CA7-EEEC12A0D433}"/>
              </a:ext>
            </a:extLst>
          </p:cNvPr>
          <p:cNvSpPr txBox="1"/>
          <p:nvPr/>
        </p:nvSpPr>
        <p:spPr>
          <a:xfrm>
            <a:off x="9230765" y="2192262"/>
            <a:ext cx="2187003" cy="261610"/>
          </a:xfrm>
          <a:prstGeom prst="rect">
            <a:avLst/>
          </a:prstGeom>
          <a:noFill/>
        </p:spPr>
        <p:txBody>
          <a:bodyPr wrap="square" rtlCol="0">
            <a:spAutoFit/>
          </a:bodyPr>
          <a:lstStyle/>
          <a:p>
            <a:r>
              <a:rPr lang="en-US" altLang="ja-JP" sz="1100" dirty="0">
                <a:solidFill>
                  <a:schemeClr val="tx1">
                    <a:alpha val="50000"/>
                  </a:schemeClr>
                </a:solidFill>
              </a:rPr>
              <a:t>Osborne 1, 1981, under CC BY</a:t>
            </a:r>
            <a:endParaRPr kumimoji="1" lang="ja-JP" altLang="en-US" sz="1100">
              <a:solidFill>
                <a:schemeClr val="tx1">
                  <a:alpha val="50000"/>
                </a:schemeClr>
              </a:solidFill>
            </a:endParaRPr>
          </a:p>
        </p:txBody>
      </p:sp>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lang="ja-JP" altLang="en-US" sz="4000" b="1"/>
              <a:t>対ヒューマン入出力装置について</a:t>
            </a:r>
            <a:endParaRPr kumimoji="1" lang="ja-JP" altLang="en-US" sz="2400"/>
          </a:p>
        </p:txBody>
      </p:sp>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a:noAutofit/>
          </a:bodyPr>
          <a:lstStyle/>
          <a:p>
            <a:pPr marL="0" indent="0">
              <a:buNone/>
            </a:pPr>
            <a:r>
              <a:rPr lang="ja-JP" altLang="en-US" sz="1600" b="1"/>
              <a:t>出力</a:t>
            </a:r>
            <a:r>
              <a:rPr lang="en-US" altLang="ja-JP" sz="1600" b="1" dirty="0"/>
              <a:t>	</a:t>
            </a:r>
            <a:r>
              <a:rPr lang="ja-JP" altLang="en-US" sz="1600"/>
              <a:t>ディスプレイ</a:t>
            </a:r>
            <a:r>
              <a:rPr lang="en-US" altLang="ja-JP" sz="1600" dirty="0"/>
              <a:t>⑩</a:t>
            </a:r>
            <a:r>
              <a:rPr lang="ja-JP" altLang="en-US" sz="1600"/>
              <a:t>、</a:t>
            </a:r>
            <a:endParaRPr lang="en-US" altLang="ja-JP" sz="1600" dirty="0"/>
          </a:p>
          <a:p>
            <a:pPr marL="0" indent="0">
              <a:buNone/>
            </a:pPr>
            <a:r>
              <a:rPr lang="en-US" altLang="ja-JP" sz="1600" dirty="0"/>
              <a:t>	</a:t>
            </a:r>
            <a:r>
              <a:rPr lang="ja-JP" altLang="en-US" sz="1600"/>
              <a:t>スピーカー⑨、</a:t>
            </a:r>
            <a:endParaRPr lang="en-US" altLang="ja-JP" sz="1600" dirty="0"/>
          </a:p>
          <a:p>
            <a:pPr marL="0" indent="0">
              <a:buNone/>
            </a:pPr>
            <a:r>
              <a:rPr lang="en-US" altLang="ja-JP" sz="1600" dirty="0"/>
              <a:t>	</a:t>
            </a:r>
            <a:r>
              <a:rPr lang="ja-JP" altLang="en-US" sz="1600"/>
              <a:t>一部は、触覚フィードバックなど</a:t>
            </a:r>
            <a:endParaRPr lang="en-US" altLang="ja-JP" sz="1600" dirty="0"/>
          </a:p>
          <a:p>
            <a:pPr marL="0" indent="0">
              <a:buNone/>
            </a:pPr>
            <a:r>
              <a:rPr lang="ja-JP" altLang="en-US" sz="1600" b="1"/>
              <a:t>入力</a:t>
            </a:r>
            <a:r>
              <a:rPr lang="en-US" altLang="ja-JP" sz="1600" b="1" dirty="0"/>
              <a:t>	</a:t>
            </a:r>
            <a:r>
              <a:rPr lang="ja-JP" altLang="en-US" sz="1600"/>
              <a:t>キーボード⑬、</a:t>
            </a:r>
            <a:endParaRPr lang="en-US" altLang="ja-JP" sz="1600" dirty="0"/>
          </a:p>
          <a:p>
            <a:pPr marL="0" indent="0">
              <a:buNone/>
            </a:pPr>
            <a:r>
              <a:rPr lang="en-US" altLang="ja-JP" sz="1600" dirty="0"/>
              <a:t>	</a:t>
            </a:r>
            <a:r>
              <a:rPr lang="ja-JP" altLang="en-US" sz="1600"/>
              <a:t>ポインティングデバイス</a:t>
            </a:r>
            <a:endParaRPr lang="en-US" altLang="ja-JP" sz="1600" dirty="0"/>
          </a:p>
          <a:p>
            <a:pPr marL="0" indent="0">
              <a:buNone/>
            </a:pPr>
            <a:r>
              <a:rPr lang="en-US" altLang="ja-JP" sz="1600" dirty="0"/>
              <a:t>	(</a:t>
            </a:r>
            <a:r>
              <a:rPr lang="ja-JP" altLang="en-US" sz="1600"/>
              <a:t>マウス⑭、タッチペン＝スタイラス、タッチパッドなど</a:t>
            </a:r>
            <a:r>
              <a:rPr lang="en-US" altLang="ja-JP" sz="1600" dirty="0"/>
              <a:t>)</a:t>
            </a:r>
            <a:r>
              <a:rPr lang="ja-JP" altLang="en-US" sz="1600"/>
              <a:t>、</a:t>
            </a:r>
            <a:endParaRPr lang="en-US" altLang="ja-JP" sz="1600" dirty="0"/>
          </a:p>
          <a:p>
            <a:pPr marL="0" indent="0">
              <a:buNone/>
            </a:pPr>
            <a:r>
              <a:rPr lang="en-US" altLang="ja-JP" sz="1600" dirty="0"/>
              <a:t>	</a:t>
            </a:r>
            <a:r>
              <a:rPr lang="ja-JP" altLang="en-US" sz="1600"/>
              <a:t>マイク、</a:t>
            </a:r>
            <a:endParaRPr lang="en-US" altLang="ja-JP" sz="1600" dirty="0"/>
          </a:p>
          <a:p>
            <a:pPr marL="0" indent="0">
              <a:buNone/>
            </a:pPr>
            <a:r>
              <a:rPr lang="en-US" altLang="ja-JP" sz="1600" dirty="0"/>
              <a:t>	</a:t>
            </a:r>
            <a:r>
              <a:rPr lang="ja-JP" altLang="en-US" sz="1600"/>
              <a:t>カメラ、一部は、顔認証デバイスなど</a:t>
            </a:r>
          </a:p>
          <a:p>
            <a:pPr marL="0" indent="0">
              <a:buNone/>
            </a:pPr>
            <a:r>
              <a:rPr lang="ja-JP" altLang="en-US" sz="1600" b="1"/>
              <a:t>入出力</a:t>
            </a:r>
            <a:r>
              <a:rPr lang="en-US" altLang="ja-JP" sz="1600" b="1" dirty="0"/>
              <a:t>	</a:t>
            </a:r>
            <a:r>
              <a:rPr lang="ja-JP" altLang="en-US" sz="1600"/>
              <a:t>タッチパネル</a:t>
            </a:r>
            <a:endParaRPr lang="en-US" altLang="ja-JP" sz="1600" dirty="0"/>
          </a:p>
          <a:p>
            <a:pPr marL="0" indent="0">
              <a:buNone/>
            </a:pPr>
            <a:r>
              <a:rPr lang="en-US" altLang="ja-JP" sz="1600" dirty="0"/>
              <a:t>※ </a:t>
            </a:r>
            <a:r>
              <a:rPr lang="ja-JP" altLang="en-US" sz="1600"/>
              <a:t>ノート</a:t>
            </a:r>
            <a:r>
              <a:rPr lang="en-US" altLang="ja-JP" sz="1600" dirty="0"/>
              <a:t>PC</a:t>
            </a:r>
            <a:r>
              <a:rPr lang="ja-JP" altLang="en-US" sz="1600"/>
              <a:t>では多くが標準的に備わっています。</a:t>
            </a:r>
            <a:endParaRPr lang="en-US" altLang="ja-JP" sz="1600" dirty="0"/>
          </a:p>
          <a:p>
            <a:pPr marL="0" indent="0">
              <a:buNone/>
            </a:pPr>
            <a:r>
              <a:rPr lang="ja-JP" altLang="en-US" sz="1600" b="1"/>
              <a:t>キーボードの種類</a:t>
            </a:r>
          </a:p>
          <a:p>
            <a:pPr marL="0" indent="0">
              <a:buNone/>
            </a:pPr>
            <a:r>
              <a:rPr lang="en-US" altLang="ja-JP" sz="1600" dirty="0"/>
              <a:t>	</a:t>
            </a:r>
            <a:r>
              <a:rPr lang="ja-JP" altLang="en-US" sz="1600"/>
              <a:t>日本では</a:t>
            </a:r>
            <a:r>
              <a:rPr lang="en-US" altLang="ja-JP" sz="1600" dirty="0"/>
              <a:t>JIS</a:t>
            </a:r>
            <a:r>
              <a:rPr lang="ja-JP" altLang="en-US" sz="1600"/>
              <a:t>配列が一般的ですが、</a:t>
            </a:r>
            <a:r>
              <a:rPr lang="en-US" altLang="ja-JP" sz="1600" dirty="0"/>
              <a:t>US</a:t>
            </a:r>
            <a:r>
              <a:rPr lang="ja-JP" altLang="en-US" sz="1600"/>
              <a:t>配列にも根強い人気があります。</a:t>
            </a:r>
            <a:endParaRPr lang="en-US" altLang="ja-JP" sz="1600" dirty="0"/>
          </a:p>
          <a:p>
            <a:pPr marL="0" indent="0">
              <a:buNone/>
            </a:pPr>
            <a:r>
              <a:rPr lang="en-US" altLang="ja-JP" sz="1600" dirty="0"/>
              <a:t>	</a:t>
            </a:r>
            <a:r>
              <a:rPr lang="en-US" altLang="ja-JP" sz="1600" dirty="0">
                <a:hlinkClick r:id="rId7"/>
              </a:rPr>
              <a:t>https://www.aihara.co.jp/~taiji/lecture/Keyboards.pdf</a:t>
            </a:r>
            <a:endParaRPr lang="en-US" altLang="ja-JP" sz="1600" dirty="0"/>
          </a:p>
        </p:txBody>
      </p:sp>
      <p:sp>
        <p:nvSpPr>
          <p:cNvPr id="15" name="テキスト ボックス 14">
            <a:extLst>
              <a:ext uri="{FF2B5EF4-FFF2-40B4-BE49-F238E27FC236}">
                <a16:creationId xmlns:a16="http://schemas.microsoft.com/office/drawing/2014/main" id="{4FFEEABA-BF19-5C4B-9D94-BDE47157CB8B}"/>
              </a:ext>
            </a:extLst>
          </p:cNvPr>
          <p:cNvSpPr txBox="1"/>
          <p:nvPr/>
        </p:nvSpPr>
        <p:spPr>
          <a:xfrm>
            <a:off x="7909167" y="5273040"/>
            <a:ext cx="2912702" cy="369332"/>
          </a:xfrm>
          <a:prstGeom prst="rect">
            <a:avLst/>
          </a:prstGeom>
          <a:noFill/>
        </p:spPr>
        <p:txBody>
          <a:bodyPr wrap="square" rtlCol="0">
            <a:spAutoFit/>
          </a:bodyPr>
          <a:lstStyle/>
          <a:p>
            <a:r>
              <a:rPr lang="ja-JP" altLang="en-US"/>
              <a:t>図</a:t>
            </a:r>
            <a:r>
              <a:rPr lang="en-US" altLang="ja-JP" dirty="0"/>
              <a:t> PC</a:t>
            </a:r>
            <a:r>
              <a:rPr lang="ja-JP" altLang="en-US"/>
              <a:t>の概略ダイヤグラム</a:t>
            </a:r>
            <a:endParaRPr kumimoji="1" lang="ja-JP" altLang="en-US"/>
          </a:p>
        </p:txBody>
      </p:sp>
      <p:sp>
        <p:nvSpPr>
          <p:cNvPr id="16" name="テキスト ボックス 15">
            <a:extLst>
              <a:ext uri="{FF2B5EF4-FFF2-40B4-BE49-F238E27FC236}">
                <a16:creationId xmlns:a16="http://schemas.microsoft.com/office/drawing/2014/main" id="{3A4A895C-8686-644F-8DA7-0E04CFE0F6BE}"/>
              </a:ext>
            </a:extLst>
          </p:cNvPr>
          <p:cNvSpPr txBox="1"/>
          <p:nvPr/>
        </p:nvSpPr>
        <p:spPr>
          <a:xfrm>
            <a:off x="10612009" y="5350782"/>
            <a:ext cx="1011632" cy="261610"/>
          </a:xfrm>
          <a:prstGeom prst="rect">
            <a:avLst/>
          </a:prstGeom>
          <a:noFill/>
        </p:spPr>
        <p:txBody>
          <a:bodyPr wrap="square" rtlCol="0">
            <a:spAutoFit/>
          </a:bodyPr>
          <a:lstStyle/>
          <a:p>
            <a:r>
              <a:rPr lang="en-US" altLang="ja-JP" sz="1100" dirty="0">
                <a:solidFill>
                  <a:schemeClr val="tx1">
                    <a:alpha val="50000"/>
                  </a:schemeClr>
                </a:solidFill>
              </a:rPr>
              <a:t>under CC BY</a:t>
            </a:r>
            <a:endParaRPr kumimoji="1" lang="ja-JP" altLang="en-US" sz="1100">
              <a:solidFill>
                <a:schemeClr val="tx1">
                  <a:alpha val="50000"/>
                </a:schemeClr>
              </a:solidFill>
            </a:endParaRPr>
          </a:p>
        </p:txBody>
      </p:sp>
    </p:spTree>
    <p:extLst>
      <p:ext uri="{BB962C8B-B14F-4D97-AF65-F5344CB8AC3E}">
        <p14:creationId xmlns:p14="http://schemas.microsoft.com/office/powerpoint/2010/main" val="33925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lang="ja-JP" altLang="en-US" sz="4000" b="1"/>
              <a:t>外部接続装置について</a:t>
            </a:r>
            <a:endParaRPr kumimoji="1" lang="ja-JP" altLang="en-US" sz="2400"/>
          </a:p>
        </p:txBody>
      </p:sp>
      <p:pic>
        <p:nvPicPr>
          <p:cNvPr id="7" name="図 6" descr="ノートパソコンが置かれている&#10;&#10;自動的に生成された説明">
            <a:hlinkClick r:id="rId2"/>
            <a:extLst>
              <a:ext uri="{FF2B5EF4-FFF2-40B4-BE49-F238E27FC236}">
                <a16:creationId xmlns:a16="http://schemas.microsoft.com/office/drawing/2014/main" id="{D7A7F3FA-4BB0-8041-8D64-E6C7E3D9123D}"/>
              </a:ext>
            </a:extLst>
          </p:cNvPr>
          <p:cNvPicPr>
            <a:picLocks noChangeAspect="1"/>
          </p:cNvPicPr>
          <p:nvPr/>
        </p:nvPicPr>
        <p:blipFill>
          <a:blip r:embed="rId3">
            <a:alphaModFix amt="25000"/>
          </a:blip>
          <a:stretch>
            <a:fillRect/>
          </a:stretch>
        </p:blipFill>
        <p:spPr>
          <a:xfrm>
            <a:off x="7840662" y="0"/>
            <a:ext cx="4351338" cy="4351338"/>
          </a:xfrm>
          <a:prstGeom prst="rect">
            <a:avLst/>
          </a:prstGeom>
        </p:spPr>
      </p:pic>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numCol="2">
            <a:noAutofit/>
          </a:bodyPr>
          <a:lstStyle/>
          <a:p>
            <a:pPr marL="0" indent="0">
              <a:buNone/>
            </a:pPr>
            <a:r>
              <a:rPr lang="ja-JP" altLang="en-US" sz="1600" b="1"/>
              <a:t>接続方式は</a:t>
            </a:r>
            <a:r>
              <a:rPr lang="en-US" altLang="ja-JP" sz="1600" b="1" dirty="0"/>
              <a:t>USB</a:t>
            </a:r>
            <a:r>
              <a:rPr lang="ja-JP" altLang="en-US" sz="1600" b="1"/>
              <a:t>一択の時代</a:t>
            </a:r>
            <a:r>
              <a:rPr lang="ja-JP" altLang="en-US" sz="1600"/>
              <a:t>＝マイクロソフトらの貢献</a:t>
            </a:r>
          </a:p>
          <a:p>
            <a:pPr marL="0" indent="0">
              <a:buNone/>
            </a:pPr>
            <a:r>
              <a:rPr lang="ja-JP" altLang="en-US" sz="1600" b="1"/>
              <a:t>用途</a:t>
            </a:r>
            <a:r>
              <a:rPr lang="ja-JP" altLang="en-US" sz="1600"/>
              <a:t>は様々</a:t>
            </a:r>
          </a:p>
          <a:p>
            <a:r>
              <a:rPr lang="ja-JP" altLang="en-US" sz="1600"/>
              <a:t>有線</a:t>
            </a:r>
            <a:r>
              <a:rPr lang="en-US" altLang="ja-JP" sz="1600" dirty="0"/>
              <a:t>LAN</a:t>
            </a:r>
            <a:r>
              <a:rPr lang="ja-JP" altLang="en-US" sz="1600"/>
              <a:t>アダプタを装着</a:t>
            </a:r>
            <a:br>
              <a:rPr lang="en-US" altLang="ja-JP" sz="1600" dirty="0"/>
            </a:br>
            <a:r>
              <a:rPr lang="ja-JP" altLang="en-US" sz="1600"/>
              <a:t>イーサケーブルを繋げてサブネットに接続</a:t>
            </a:r>
          </a:p>
          <a:p>
            <a:r>
              <a:rPr lang="ja-JP" altLang="en-US" sz="1600"/>
              <a:t>有線または無線マウスを装着</a:t>
            </a:r>
          </a:p>
          <a:p>
            <a:r>
              <a:rPr lang="ja-JP" altLang="en-US" sz="1600"/>
              <a:t>ヘッドセットを装着</a:t>
            </a:r>
          </a:p>
          <a:p>
            <a:r>
              <a:rPr lang="en-US" altLang="ja-JP" sz="1600" dirty="0"/>
              <a:t>PC</a:t>
            </a:r>
            <a:r>
              <a:rPr lang="ja-JP" altLang="en-US" sz="1600"/>
              <a:t>ではヘッドフォン端子とマイク端子が標準装備</a:t>
            </a:r>
          </a:p>
          <a:p>
            <a:r>
              <a:rPr lang="en-US" altLang="ja-JP" sz="1600" dirty="0"/>
              <a:t>Mac</a:t>
            </a:r>
            <a:r>
              <a:rPr lang="ja-JP" altLang="en-US" sz="1600"/>
              <a:t>ではコンボ端子にマイク付きイヤフォンを装着</a:t>
            </a:r>
          </a:p>
          <a:p>
            <a:r>
              <a:rPr lang="ja-JP" altLang="en-US" sz="1600"/>
              <a:t>外部記憶装置</a:t>
            </a:r>
            <a:r>
              <a:rPr lang="en-US" altLang="ja-JP" sz="1600" dirty="0"/>
              <a:t>(HDD</a:t>
            </a:r>
            <a:r>
              <a:rPr lang="ja-JP" altLang="en-US" sz="1600"/>
              <a:t>など</a:t>
            </a:r>
            <a:r>
              <a:rPr lang="en-US" altLang="ja-JP" sz="1600" dirty="0"/>
              <a:t>)</a:t>
            </a:r>
            <a:r>
              <a:rPr lang="ja-JP" altLang="en-US" sz="1600"/>
              <a:t>を接続し、データ退避など</a:t>
            </a:r>
          </a:p>
          <a:p>
            <a:r>
              <a:rPr lang="en-US" altLang="ja-JP" sz="1600" dirty="0"/>
              <a:t>iPhone</a:t>
            </a:r>
            <a:r>
              <a:rPr lang="ja-JP" altLang="en-US" sz="1600"/>
              <a:t>や</a:t>
            </a:r>
            <a:r>
              <a:rPr lang="en-US" altLang="ja-JP" sz="1600" dirty="0"/>
              <a:t>Android</a:t>
            </a:r>
            <a:r>
              <a:rPr lang="ja-JP" altLang="en-US" sz="1600"/>
              <a:t>携帯を接続し、電力供給や同期</a:t>
            </a:r>
            <a:endParaRPr lang="en-US" altLang="ja-JP" sz="1600" dirty="0"/>
          </a:p>
          <a:p>
            <a:pPr marL="0" indent="0">
              <a:buNone/>
            </a:pPr>
            <a:endParaRPr lang="en-US" altLang="ja-JP" sz="1600" dirty="0"/>
          </a:p>
          <a:p>
            <a:pPr marL="0" indent="0">
              <a:buNone/>
            </a:pPr>
            <a:r>
              <a:rPr lang="en-US" altLang="ja-JP" sz="1600" dirty="0"/>
              <a:t>USB</a:t>
            </a:r>
            <a:r>
              <a:rPr lang="ja-JP" altLang="en-US" sz="1600"/>
              <a:t>の他、</a:t>
            </a:r>
            <a:r>
              <a:rPr lang="en-US" altLang="ja-JP" sz="1600" dirty="0"/>
              <a:t>PS/2</a:t>
            </a:r>
            <a:r>
              <a:rPr lang="ja-JP" altLang="en-US" sz="1600"/>
              <a:t>、</a:t>
            </a:r>
            <a:r>
              <a:rPr lang="en-US" altLang="ja-JP" sz="1600" dirty="0"/>
              <a:t>RS-232C</a:t>
            </a:r>
            <a:r>
              <a:rPr lang="ja-JP" altLang="en-US" sz="1600"/>
              <a:t>、</a:t>
            </a:r>
            <a:r>
              <a:rPr lang="en-US" altLang="ja-JP" sz="1600" dirty="0"/>
              <a:t>IEEE 1284</a:t>
            </a:r>
            <a:r>
              <a:rPr lang="ja-JP" altLang="en-US" sz="1600"/>
              <a:t>、</a:t>
            </a:r>
            <a:r>
              <a:rPr lang="en-US" altLang="ja-JP" sz="1600" dirty="0"/>
              <a:t>VGA</a:t>
            </a:r>
            <a:r>
              <a:rPr lang="ja-JP" altLang="en-US" sz="1600"/>
              <a:t>、</a:t>
            </a:r>
            <a:r>
              <a:rPr lang="en-US" altLang="ja-JP" sz="1600" dirty="0"/>
              <a:t>DVI</a:t>
            </a:r>
            <a:r>
              <a:rPr lang="ja-JP" altLang="en-US" sz="1600"/>
              <a:t>、</a:t>
            </a:r>
            <a:r>
              <a:rPr lang="en-US" altLang="ja-JP" sz="1600" dirty="0"/>
              <a:t>IEEE 1394</a:t>
            </a:r>
            <a:r>
              <a:rPr lang="ja-JP" altLang="en-US" sz="1600"/>
              <a:t>などは</a:t>
            </a:r>
            <a:r>
              <a:rPr lang="en-US" altLang="ja-JP" sz="1600" dirty="0"/>
              <a:t>USB</a:t>
            </a:r>
            <a:r>
              <a:rPr lang="ja-JP" altLang="en-US" sz="1600"/>
              <a:t>へ統合</a:t>
            </a:r>
            <a:endParaRPr lang="en-US" altLang="ja-JP" sz="1600" dirty="0"/>
          </a:p>
          <a:p>
            <a:pPr marL="0" indent="0">
              <a:buNone/>
            </a:pPr>
            <a:endParaRPr lang="en-US" altLang="ja-JP" sz="1600" dirty="0"/>
          </a:p>
          <a:p>
            <a:pPr marL="0" indent="0">
              <a:buNone/>
            </a:pPr>
            <a:r>
              <a:rPr lang="en-US" altLang="ja-JP" sz="1400" b="1" dirty="0"/>
              <a:t>USB</a:t>
            </a:r>
            <a:r>
              <a:rPr lang="ja-JP" altLang="en-US" sz="1400" b="1"/>
              <a:t>規格</a:t>
            </a:r>
            <a:r>
              <a:rPr lang="en-US" altLang="ja-JP" sz="1400" b="1" dirty="0"/>
              <a:t>	</a:t>
            </a:r>
            <a:r>
              <a:rPr lang="ja-JP" altLang="en-US" sz="1400" b="1"/>
              <a:t>		転送速度</a:t>
            </a:r>
          </a:p>
          <a:p>
            <a:pPr marL="0" indent="0">
              <a:buNone/>
            </a:pPr>
            <a:r>
              <a:rPr lang="en-US" altLang="ja-JP" sz="1400" dirty="0"/>
              <a:t>USB4≒Thunderbolt 3		40G</a:t>
            </a:r>
          </a:p>
          <a:p>
            <a:pPr marL="0" indent="0">
              <a:buNone/>
            </a:pPr>
            <a:r>
              <a:rPr lang="en-US" altLang="ja-JP" sz="1400" dirty="0"/>
              <a:t>USB 3.0/3.1/3.2		5G/10G/20Gbps</a:t>
            </a:r>
          </a:p>
          <a:p>
            <a:pPr marL="0" indent="0">
              <a:buNone/>
            </a:pPr>
            <a:r>
              <a:rPr lang="en-US" altLang="ja-JP" sz="1400" dirty="0"/>
              <a:t>USB 2.0			480Mbps</a:t>
            </a:r>
          </a:p>
          <a:p>
            <a:pPr marL="0" indent="0">
              <a:buNone/>
            </a:pPr>
            <a:r>
              <a:rPr lang="en-US" altLang="ja-JP" sz="1400" dirty="0"/>
              <a:t>USB 1.1  			12Mbps</a:t>
            </a:r>
          </a:p>
          <a:p>
            <a:pPr marL="0" indent="0">
              <a:buNone/>
            </a:pPr>
            <a:endParaRPr lang="en-US" altLang="ja-JP" sz="1400" dirty="0"/>
          </a:p>
          <a:p>
            <a:pPr marL="0" indent="0">
              <a:buNone/>
            </a:pPr>
            <a:r>
              <a:rPr lang="en-US" altLang="ja-JP" sz="1400" b="1" dirty="0"/>
              <a:t>USB</a:t>
            </a:r>
            <a:r>
              <a:rPr lang="ja-JP" altLang="en-US" sz="1400" b="1"/>
              <a:t>コネクタの形状</a:t>
            </a:r>
          </a:p>
          <a:p>
            <a:pPr marL="0" indent="0">
              <a:buNone/>
            </a:pPr>
            <a:r>
              <a:rPr lang="en-US" altLang="ja-JP" sz="1400" dirty="0"/>
              <a:t>USB type-C		… USB4</a:t>
            </a:r>
            <a:endParaRPr lang="ja-JP" altLang="en-US" sz="1400"/>
          </a:p>
          <a:p>
            <a:pPr marL="0" indent="0">
              <a:buNone/>
            </a:pPr>
            <a:r>
              <a:rPr lang="en-US" altLang="ja-JP" sz="1400" dirty="0"/>
              <a:t>USB A			… USB 〜3.2</a:t>
            </a:r>
            <a:r>
              <a:rPr lang="ja-JP" altLang="en-US" sz="1400"/>
              <a:t>、</a:t>
            </a:r>
            <a:r>
              <a:rPr lang="en-US" altLang="ja-JP" sz="1400" dirty="0"/>
              <a:t>USB4</a:t>
            </a:r>
            <a:endParaRPr lang="ja-JP" altLang="en-US" sz="1400"/>
          </a:p>
          <a:p>
            <a:pPr marL="0" indent="0">
              <a:buNone/>
            </a:pPr>
            <a:r>
              <a:rPr lang="en-US" altLang="ja-JP" sz="1400" dirty="0"/>
              <a:t>USB B			… USB 〜3.0</a:t>
            </a:r>
            <a:endParaRPr lang="ja-JP" altLang="en-US" sz="1400"/>
          </a:p>
          <a:p>
            <a:pPr marL="0" indent="0">
              <a:buNone/>
            </a:pPr>
            <a:r>
              <a:rPr lang="en-US" altLang="ja-JP" sz="1400" dirty="0"/>
              <a:t>USB mini-A/B</a:t>
            </a:r>
            <a:r>
              <a:rPr lang="ja-JP" altLang="en-US" sz="1400"/>
              <a:t>プラグ、</a:t>
            </a:r>
            <a:r>
              <a:rPr lang="en-US" altLang="ja-JP" sz="1400" dirty="0"/>
              <a:t>mini-AB</a:t>
            </a:r>
            <a:r>
              <a:rPr lang="ja-JP" altLang="en-US" sz="1400"/>
              <a:t>ソケット</a:t>
            </a:r>
            <a:r>
              <a:rPr lang="en-US" altLang="ja-JP" sz="1400" dirty="0"/>
              <a:t>	… USB 〜3.0</a:t>
            </a:r>
            <a:endParaRPr lang="ja-JP" altLang="en-US" sz="1400"/>
          </a:p>
          <a:p>
            <a:pPr marL="0" indent="0">
              <a:buNone/>
            </a:pPr>
            <a:r>
              <a:rPr lang="en-US" altLang="ja-JP" sz="1400" dirty="0"/>
              <a:t>USB micro-A/B</a:t>
            </a:r>
            <a:r>
              <a:rPr lang="ja-JP" altLang="en-US" sz="1400"/>
              <a:t>プラグ、</a:t>
            </a:r>
            <a:r>
              <a:rPr lang="en-US" altLang="ja-JP" sz="1400" dirty="0"/>
              <a:t>micro-AB</a:t>
            </a:r>
            <a:r>
              <a:rPr lang="ja-JP" altLang="en-US" sz="1400"/>
              <a:t>ソケット</a:t>
            </a:r>
            <a:r>
              <a:rPr lang="en-US" altLang="ja-JP" sz="1400" dirty="0"/>
              <a:t>	… USB 〜3.0</a:t>
            </a:r>
          </a:p>
          <a:p>
            <a:pPr marL="0" indent="0">
              <a:buNone/>
            </a:pPr>
            <a:endParaRPr lang="en-US" altLang="ja-JP" sz="1400" dirty="0"/>
          </a:p>
          <a:p>
            <a:pPr marL="0" indent="0">
              <a:buNone/>
            </a:pPr>
            <a:r>
              <a:rPr lang="ja-JP" altLang="en-US" sz="1600" b="1"/>
              <a:t>参考文献</a:t>
            </a:r>
            <a:r>
              <a:rPr lang="ja-JP" altLang="en-US" sz="1600"/>
              <a:t>「</a:t>
            </a:r>
            <a:r>
              <a:rPr lang="ja-JP" altLang="en-US" sz="1600">
                <a:hlinkClick r:id="rId4"/>
              </a:rPr>
              <a:t>ユニバーサル・シリアル・バス</a:t>
            </a:r>
            <a:r>
              <a:rPr lang="ja-JP" altLang="en-US" sz="1600"/>
              <a:t>」</a:t>
            </a:r>
            <a:r>
              <a:rPr lang="en-US" altLang="ja-JP" sz="1600" dirty="0"/>
              <a:t>Wikipedia.</a:t>
            </a:r>
            <a:endParaRPr lang="ja-JP" altLang="en-US" sz="1600"/>
          </a:p>
        </p:txBody>
      </p:sp>
      <p:sp>
        <p:nvSpPr>
          <p:cNvPr id="8" name="テキスト ボックス 7">
            <a:extLst>
              <a:ext uri="{FF2B5EF4-FFF2-40B4-BE49-F238E27FC236}">
                <a16:creationId xmlns:a16="http://schemas.microsoft.com/office/drawing/2014/main" id="{C717A54A-0151-7248-8BF1-BD8C4CB63F7B}"/>
              </a:ext>
            </a:extLst>
          </p:cNvPr>
          <p:cNvSpPr txBox="1"/>
          <p:nvPr/>
        </p:nvSpPr>
        <p:spPr>
          <a:xfrm>
            <a:off x="8290874" y="681037"/>
            <a:ext cx="3450913" cy="261610"/>
          </a:xfrm>
          <a:prstGeom prst="rect">
            <a:avLst/>
          </a:prstGeom>
          <a:noFill/>
        </p:spPr>
        <p:txBody>
          <a:bodyPr wrap="square" rtlCol="0">
            <a:spAutoFit/>
          </a:bodyPr>
          <a:lstStyle/>
          <a:p>
            <a:r>
              <a:rPr lang="en-US" altLang="ja-JP" sz="1100" dirty="0">
                <a:solidFill>
                  <a:schemeClr val="tx1">
                    <a:alpha val="50000"/>
                  </a:schemeClr>
                </a:solidFill>
              </a:rPr>
              <a:t>©︎</a:t>
            </a:r>
            <a:r>
              <a:rPr lang="ja-JP" altLang="en-US" sz="1100">
                <a:solidFill>
                  <a:schemeClr val="tx1">
                    <a:alpha val="50000"/>
                  </a:schemeClr>
                </a:solidFill>
              </a:rPr>
              <a:t> </a:t>
            </a:r>
            <a:r>
              <a:rPr lang="en-US" altLang="ja-JP" sz="1100" dirty="0">
                <a:solidFill>
                  <a:schemeClr val="tx1">
                    <a:alpha val="50000"/>
                  </a:schemeClr>
                </a:solidFill>
              </a:rPr>
              <a:t>Sanwa </a:t>
            </a:r>
            <a:r>
              <a:rPr lang="ja-JP" altLang="en-US" sz="1100">
                <a:solidFill>
                  <a:schemeClr val="tx1">
                    <a:alpha val="50000"/>
                  </a:schemeClr>
                </a:solidFill>
              </a:rPr>
              <a:t>ドッキングステーション</a:t>
            </a:r>
            <a:r>
              <a:rPr lang="en-US" altLang="ja-JP" sz="1100" dirty="0">
                <a:solidFill>
                  <a:schemeClr val="tx1">
                    <a:alpha val="50000"/>
                  </a:schemeClr>
                </a:solidFill>
              </a:rPr>
              <a:t> USB-3TCH14S2</a:t>
            </a:r>
            <a:endParaRPr kumimoji="1" lang="ja-JP" altLang="en-US" sz="1100">
              <a:solidFill>
                <a:schemeClr val="tx1">
                  <a:alpha val="50000"/>
                </a:schemeClr>
              </a:solidFill>
            </a:endParaRPr>
          </a:p>
        </p:txBody>
      </p:sp>
    </p:spTree>
    <p:extLst>
      <p:ext uri="{BB962C8B-B14F-4D97-AF65-F5344CB8AC3E}">
        <p14:creationId xmlns:p14="http://schemas.microsoft.com/office/powerpoint/2010/main" val="818765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Samsung 8TB NVMe SSD">
            <a:hlinkClick r:id="rId2"/>
            <a:extLst>
              <a:ext uri="{FF2B5EF4-FFF2-40B4-BE49-F238E27FC236}">
                <a16:creationId xmlns:a16="http://schemas.microsoft.com/office/drawing/2014/main" id="{8C6BB33E-BADA-EB48-A479-C90DDA5C740D}"/>
              </a:ext>
            </a:extLst>
          </p:cNvPr>
          <p:cNvPicPr>
            <a:picLocks noChangeAspect="1"/>
          </p:cNvPicPr>
          <p:nvPr/>
        </p:nvPicPr>
        <p:blipFill>
          <a:blip r:embed="rId3">
            <a:alphaModFix amt="50000"/>
          </a:blip>
          <a:stretch>
            <a:fillRect/>
          </a:stretch>
        </p:blipFill>
        <p:spPr>
          <a:xfrm>
            <a:off x="9672046" y="0"/>
            <a:ext cx="2519954" cy="1782867"/>
          </a:xfrm>
          <a:prstGeom prst="rect">
            <a:avLst/>
          </a:prstGeom>
        </p:spPr>
      </p:pic>
      <p:pic>
        <p:nvPicPr>
          <p:cNvPr id="8" name="図 7" descr="ASUS C100PA Motherboard">
            <a:hlinkClick r:id="rId4"/>
            <a:extLst>
              <a:ext uri="{FF2B5EF4-FFF2-40B4-BE49-F238E27FC236}">
                <a16:creationId xmlns:a16="http://schemas.microsoft.com/office/drawing/2014/main" id="{E041CDC7-8784-204E-9C06-0EB7D6A4D6FE}"/>
              </a:ext>
            </a:extLst>
          </p:cNvPr>
          <p:cNvPicPr>
            <a:picLocks noChangeAspect="1"/>
          </p:cNvPicPr>
          <p:nvPr/>
        </p:nvPicPr>
        <p:blipFill>
          <a:blip r:embed="rId5">
            <a:alphaModFix amt="75000"/>
          </a:blip>
          <a:stretch>
            <a:fillRect/>
          </a:stretch>
        </p:blipFill>
        <p:spPr>
          <a:xfrm>
            <a:off x="0" y="5030318"/>
            <a:ext cx="1446550" cy="1446550"/>
          </a:xfrm>
          <a:prstGeom prst="rect">
            <a:avLst/>
          </a:prstGeom>
        </p:spPr>
      </p:pic>
      <p:pic>
        <p:nvPicPr>
          <p:cNvPr id="10" name="図 9" descr="ASUS Q304UA Motherboard">
            <a:hlinkClick r:id="rId6"/>
            <a:extLst>
              <a:ext uri="{FF2B5EF4-FFF2-40B4-BE49-F238E27FC236}">
                <a16:creationId xmlns:a16="http://schemas.microsoft.com/office/drawing/2014/main" id="{A8F7F225-7DC0-324E-BD36-B44BC0CCB4F5}"/>
              </a:ext>
            </a:extLst>
          </p:cNvPr>
          <p:cNvPicPr>
            <a:picLocks noChangeAspect="1"/>
          </p:cNvPicPr>
          <p:nvPr/>
        </p:nvPicPr>
        <p:blipFill>
          <a:blip r:embed="rId7">
            <a:alphaModFix amt="50000"/>
          </a:blip>
          <a:stretch>
            <a:fillRect/>
          </a:stretch>
        </p:blipFill>
        <p:spPr>
          <a:xfrm>
            <a:off x="1446550" y="5030317"/>
            <a:ext cx="1446551" cy="1446551"/>
          </a:xfrm>
          <a:prstGeom prst="rect">
            <a:avLst/>
          </a:prstGeom>
        </p:spPr>
      </p:pic>
      <p:pic>
        <p:nvPicPr>
          <p:cNvPr id="12" name="図 11" descr="Microsoft Surface Book Laptop i7-6600U Motherboard">
            <a:hlinkClick r:id="rId8"/>
            <a:extLst>
              <a:ext uri="{FF2B5EF4-FFF2-40B4-BE49-F238E27FC236}">
                <a16:creationId xmlns:a16="http://schemas.microsoft.com/office/drawing/2014/main" id="{8E26B62E-CA00-A340-8FC8-22970BA414E8}"/>
              </a:ext>
            </a:extLst>
          </p:cNvPr>
          <p:cNvPicPr>
            <a:picLocks noChangeAspect="1"/>
          </p:cNvPicPr>
          <p:nvPr/>
        </p:nvPicPr>
        <p:blipFill>
          <a:blip r:embed="rId9">
            <a:alphaModFix amt="75000"/>
          </a:blip>
          <a:stretch>
            <a:fillRect/>
          </a:stretch>
        </p:blipFill>
        <p:spPr>
          <a:xfrm>
            <a:off x="2893100" y="5046323"/>
            <a:ext cx="1446552" cy="1446552"/>
          </a:xfrm>
          <a:prstGeom prst="rect">
            <a:avLst/>
          </a:prstGeom>
        </p:spPr>
      </p:pic>
      <p:pic>
        <p:nvPicPr>
          <p:cNvPr id="14" name="図 13" descr="Apple MacBook Pro 13&quot; Logicboard">
            <a:hlinkClick r:id="rId10"/>
            <a:extLst>
              <a:ext uri="{FF2B5EF4-FFF2-40B4-BE49-F238E27FC236}">
                <a16:creationId xmlns:a16="http://schemas.microsoft.com/office/drawing/2014/main" id="{1624FE77-D550-734E-935E-55C1DF819167}"/>
              </a:ext>
            </a:extLst>
          </p:cNvPr>
          <p:cNvPicPr>
            <a:picLocks noChangeAspect="1"/>
          </p:cNvPicPr>
          <p:nvPr/>
        </p:nvPicPr>
        <p:blipFill>
          <a:blip r:embed="rId11">
            <a:alphaModFix amt="75000"/>
          </a:blip>
          <a:stretch>
            <a:fillRect/>
          </a:stretch>
        </p:blipFill>
        <p:spPr>
          <a:xfrm>
            <a:off x="4339651" y="5046323"/>
            <a:ext cx="1446552" cy="1446552"/>
          </a:xfrm>
          <a:prstGeom prst="rect">
            <a:avLst/>
          </a:prstGeom>
        </p:spPr>
      </p:pic>
      <p:pic>
        <p:nvPicPr>
          <p:cNvPr id="20" name="図 19" descr="Intel Wireless AX200NGW">
            <a:hlinkClick r:id="rId12"/>
            <a:extLst>
              <a:ext uri="{FF2B5EF4-FFF2-40B4-BE49-F238E27FC236}">
                <a16:creationId xmlns:a16="http://schemas.microsoft.com/office/drawing/2014/main" id="{305AC3D6-A8D4-4C4A-B668-7D864B71079F}"/>
              </a:ext>
            </a:extLst>
          </p:cNvPr>
          <p:cNvPicPr>
            <a:picLocks noChangeAspect="1"/>
          </p:cNvPicPr>
          <p:nvPr/>
        </p:nvPicPr>
        <p:blipFill>
          <a:blip r:embed="rId13">
            <a:alphaModFix amt="50000"/>
          </a:blip>
          <a:stretch>
            <a:fillRect/>
          </a:stretch>
        </p:blipFill>
        <p:spPr>
          <a:xfrm>
            <a:off x="10654928" y="5030317"/>
            <a:ext cx="1039317" cy="1440827"/>
          </a:xfrm>
          <a:prstGeom prst="rect">
            <a:avLst/>
          </a:prstGeom>
        </p:spPr>
      </p:pic>
      <p:pic>
        <p:nvPicPr>
          <p:cNvPr id="26" name="図 25" descr="Samsung 512GB DDR5 memory">
            <a:hlinkClick r:id="rId14"/>
            <a:extLst>
              <a:ext uri="{FF2B5EF4-FFF2-40B4-BE49-F238E27FC236}">
                <a16:creationId xmlns:a16="http://schemas.microsoft.com/office/drawing/2014/main" id="{69A3E223-DA10-8C48-A629-BBE0C3436DF1}"/>
              </a:ext>
            </a:extLst>
          </p:cNvPr>
          <p:cNvPicPr>
            <a:picLocks noChangeAspect="1"/>
          </p:cNvPicPr>
          <p:nvPr/>
        </p:nvPicPr>
        <p:blipFill>
          <a:blip r:embed="rId15">
            <a:alphaModFix amt="50000"/>
          </a:blip>
          <a:stretch>
            <a:fillRect/>
          </a:stretch>
        </p:blipFill>
        <p:spPr>
          <a:xfrm>
            <a:off x="7149200" y="0"/>
            <a:ext cx="2521735" cy="1782867"/>
          </a:xfrm>
          <a:prstGeom prst="rect">
            <a:avLst/>
          </a:prstGeom>
        </p:spPr>
      </p:pic>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numCol="2">
            <a:noAutofit/>
          </a:bodyPr>
          <a:lstStyle/>
          <a:p>
            <a:pPr marL="0" indent="0">
              <a:buNone/>
            </a:pPr>
            <a:r>
              <a:rPr lang="ja-JP" altLang="en-US" sz="1400" b="1"/>
              <a:t>内部		アクセス時間</a:t>
            </a:r>
            <a:r>
              <a:rPr lang="en-US" altLang="ja-JP" sz="1400" b="1" dirty="0"/>
              <a:t>(ns)	</a:t>
            </a:r>
            <a:r>
              <a:rPr lang="ja-JP" altLang="en-US" sz="1400" b="1"/>
              <a:t>容量</a:t>
            </a:r>
            <a:r>
              <a:rPr lang="en-US" altLang="ja-JP" sz="1400" b="1" dirty="0"/>
              <a:t>(〜B)</a:t>
            </a:r>
          </a:p>
          <a:p>
            <a:r>
              <a:rPr lang="en-US" altLang="ja-JP" sz="1400" dirty="0"/>
              <a:t>CPU</a:t>
            </a:r>
            <a:r>
              <a:rPr lang="ja-JP" altLang="en-US" sz="1400"/>
              <a:t>レジスタ	</a:t>
            </a:r>
            <a:r>
              <a:rPr lang="en-US" altLang="ja-JP" sz="1400" dirty="0"/>
              <a:t>1		256</a:t>
            </a:r>
          </a:p>
          <a:p>
            <a:r>
              <a:rPr lang="en-US" altLang="ja-JP" sz="1400" dirty="0"/>
              <a:t>L1</a:t>
            </a:r>
            <a:r>
              <a:rPr lang="ja-JP" altLang="en-US" sz="1400"/>
              <a:t>キャッシュ	</a:t>
            </a:r>
            <a:r>
              <a:rPr lang="en-US" altLang="ja-JP" sz="1400" dirty="0"/>
              <a:t>4		64K</a:t>
            </a:r>
          </a:p>
          <a:p>
            <a:r>
              <a:rPr lang="en-US" altLang="ja-JP" sz="1400" dirty="0"/>
              <a:t>L2</a:t>
            </a:r>
            <a:r>
              <a:rPr lang="ja-JP" altLang="en-US" sz="1400"/>
              <a:t>キャッシュ	</a:t>
            </a:r>
            <a:r>
              <a:rPr lang="en-US" altLang="ja-JP" sz="1400" dirty="0"/>
              <a:t>10		1M</a:t>
            </a:r>
          </a:p>
          <a:p>
            <a:r>
              <a:rPr lang="en-US" altLang="ja-JP" sz="1400" dirty="0"/>
              <a:t>L3</a:t>
            </a:r>
            <a:r>
              <a:rPr lang="ja-JP" altLang="en-US" sz="1400"/>
              <a:t>キャッシュ	</a:t>
            </a:r>
            <a:r>
              <a:rPr lang="en-US" altLang="ja-JP" sz="1400" dirty="0"/>
              <a:t>50		256M</a:t>
            </a:r>
          </a:p>
          <a:p>
            <a:r>
              <a:rPr lang="ja-JP" altLang="en-US" sz="1400"/>
              <a:t>主記憶装置	</a:t>
            </a:r>
            <a:r>
              <a:rPr lang="en-US" altLang="ja-JP" sz="1400" dirty="0"/>
              <a:t>100		2T</a:t>
            </a:r>
          </a:p>
          <a:p>
            <a:r>
              <a:rPr lang="en-US" altLang="ja-JP" sz="1400" dirty="0"/>
              <a:t>SSD(</a:t>
            </a:r>
            <a:r>
              <a:rPr lang="en-US" altLang="ja-JP" sz="1400" dirty="0" err="1"/>
              <a:t>NVMe</a:t>
            </a:r>
            <a:r>
              <a:rPr lang="en-US" altLang="ja-JP" sz="1400" dirty="0"/>
              <a:t>)	50000		8T</a:t>
            </a:r>
          </a:p>
          <a:p>
            <a:r>
              <a:rPr lang="en-US" altLang="ja-JP" sz="1400" dirty="0"/>
              <a:t>SSD(SATA)	100000		8T</a:t>
            </a:r>
          </a:p>
          <a:p>
            <a:r>
              <a:rPr lang="en-US" altLang="ja-JP" sz="1400" dirty="0"/>
              <a:t>HDD		10000000		16T</a:t>
            </a:r>
          </a:p>
          <a:p>
            <a:pPr marL="0" indent="0">
              <a:buNone/>
            </a:pPr>
            <a:r>
              <a:rPr lang="en-US" altLang="ja-JP" sz="1400" dirty="0"/>
              <a:t>※ </a:t>
            </a:r>
            <a:r>
              <a:rPr lang="ja-JP" altLang="en-US" sz="1400"/>
              <a:t>あくまで大まかな値なので、オーダーに注目</a:t>
            </a:r>
            <a:endParaRPr lang="en-US" altLang="ja-JP" sz="1400" dirty="0"/>
          </a:p>
          <a:p>
            <a:pPr marL="0" indent="0">
              <a:buNone/>
            </a:pPr>
            <a:r>
              <a:rPr lang="ja-JP" altLang="en-US" sz="1400" b="1"/>
              <a:t>参考文献</a:t>
            </a:r>
            <a:r>
              <a:rPr lang="en-US" altLang="ja-JP" sz="1400" dirty="0"/>
              <a:t> [</a:t>
            </a:r>
            <a:r>
              <a:rPr lang="en-US" altLang="ja-JP" sz="1400" dirty="0">
                <a:hlinkClick r:id="rId16"/>
              </a:rPr>
              <a:t>1</a:t>
            </a:r>
            <a:r>
              <a:rPr lang="en-US" altLang="ja-JP" sz="1400" dirty="0"/>
              <a:t>][</a:t>
            </a:r>
            <a:r>
              <a:rPr lang="en-US" altLang="ja-JP" sz="1400" dirty="0">
                <a:hlinkClick r:id="rId17"/>
              </a:rPr>
              <a:t>2</a:t>
            </a:r>
            <a:r>
              <a:rPr lang="en-US" altLang="ja-JP" sz="1400" dirty="0"/>
              <a:t>][</a:t>
            </a:r>
            <a:r>
              <a:rPr lang="en-US" altLang="ja-JP" sz="1400" dirty="0">
                <a:hlinkClick r:id="rId18"/>
              </a:rPr>
              <a:t>3</a:t>
            </a:r>
            <a:r>
              <a:rPr lang="en-US" altLang="ja-JP" sz="1400" dirty="0"/>
              <a:t>][</a:t>
            </a:r>
            <a:r>
              <a:rPr lang="en-US" altLang="ja-JP" sz="1400" dirty="0">
                <a:hlinkClick r:id="rId19"/>
              </a:rPr>
              <a:t>4</a:t>
            </a:r>
            <a:r>
              <a:rPr lang="en-US" altLang="ja-JP" sz="1400" dirty="0"/>
              <a:t>][</a:t>
            </a:r>
            <a:r>
              <a:rPr lang="en-US" altLang="ja-JP" sz="1400" dirty="0">
                <a:hlinkClick r:id="rId20"/>
              </a:rPr>
              <a:t>5</a:t>
            </a:r>
            <a:r>
              <a:rPr lang="en-US" altLang="ja-JP" sz="1400" dirty="0"/>
              <a:t>]</a:t>
            </a:r>
          </a:p>
          <a:p>
            <a:pPr marL="0" indent="0">
              <a:buNone/>
            </a:pPr>
            <a:endParaRPr lang="en-US" altLang="ja-JP" sz="1400" b="1" dirty="0"/>
          </a:p>
          <a:p>
            <a:pPr marL="0" indent="0">
              <a:buNone/>
            </a:pPr>
            <a:endParaRPr lang="en-US" altLang="ja-JP" sz="1400" b="1" dirty="0"/>
          </a:p>
          <a:p>
            <a:pPr marL="0" indent="0">
              <a:buNone/>
            </a:pPr>
            <a:endParaRPr lang="en-US" altLang="ja-JP" sz="1400" b="1" dirty="0"/>
          </a:p>
          <a:p>
            <a:pPr marL="0" indent="0">
              <a:buNone/>
            </a:pPr>
            <a:endParaRPr lang="en-US" altLang="ja-JP" sz="1400" b="1" dirty="0"/>
          </a:p>
          <a:p>
            <a:pPr marL="0" indent="0">
              <a:buNone/>
            </a:pPr>
            <a:r>
              <a:rPr lang="ja-JP" altLang="en-US" sz="1400" b="1"/>
              <a:t>有線</a:t>
            </a:r>
            <a:r>
              <a:rPr lang="en-US" altLang="ja-JP" sz="1400" b="1" dirty="0"/>
              <a:t>				</a:t>
            </a:r>
            <a:r>
              <a:rPr lang="ja-JP" altLang="en-US" sz="1400" b="1"/>
              <a:t>通信速度</a:t>
            </a:r>
            <a:endParaRPr lang="en-US" altLang="ja-JP" sz="1400" b="1" dirty="0"/>
          </a:p>
          <a:p>
            <a:pPr marL="0" indent="0">
              <a:buNone/>
            </a:pPr>
            <a:r>
              <a:rPr lang="ja-JP" altLang="en-US" sz="1400"/>
              <a:t>フロントサイドバス</a:t>
            </a:r>
            <a:r>
              <a:rPr lang="en-US" altLang="ja-JP" sz="1400" dirty="0"/>
              <a:t>	</a:t>
            </a:r>
            <a:r>
              <a:rPr lang="en-US" altLang="ja-JP" sz="1400" dirty="0" err="1"/>
              <a:t>QuickPath</a:t>
            </a:r>
            <a:r>
              <a:rPr lang="en-US" altLang="ja-JP" sz="1400" dirty="0"/>
              <a:t>		205Gbps</a:t>
            </a:r>
          </a:p>
          <a:p>
            <a:pPr marL="0" indent="0">
              <a:buNone/>
            </a:pPr>
            <a:r>
              <a:rPr lang="ja-JP" altLang="en-US" sz="1400"/>
              <a:t>主記憶装置</a:t>
            </a:r>
            <a:r>
              <a:rPr lang="en-US" altLang="ja-JP" sz="1400" dirty="0"/>
              <a:t>		DDR4-4266	273Gbps</a:t>
            </a:r>
          </a:p>
          <a:p>
            <a:pPr marL="0" indent="0">
              <a:buNone/>
            </a:pPr>
            <a:r>
              <a:rPr lang="ja-JP" altLang="en-US" sz="1400"/>
              <a:t>記憶装置</a:t>
            </a:r>
            <a:endParaRPr lang="en-US" altLang="ja-JP" sz="1400" dirty="0"/>
          </a:p>
          <a:p>
            <a:r>
              <a:rPr lang="en-US" altLang="ja-JP" sz="1400" dirty="0"/>
              <a:t>HDD		176MB/s		1.4Gbps</a:t>
            </a:r>
          </a:p>
          <a:p>
            <a:r>
              <a:rPr lang="en-US" altLang="ja-JP" sz="1400" dirty="0"/>
              <a:t>SSD(SATA)	552MB/s		4.4Gbps</a:t>
            </a:r>
          </a:p>
          <a:p>
            <a:r>
              <a:rPr lang="en-US" altLang="ja-JP" sz="1400" dirty="0"/>
              <a:t>SSD(</a:t>
            </a:r>
            <a:r>
              <a:rPr lang="en-US" altLang="ja-JP" sz="1400" dirty="0" err="1"/>
              <a:t>NVMe</a:t>
            </a:r>
            <a:r>
              <a:rPr lang="en-US" altLang="ja-JP" sz="1400" dirty="0"/>
              <a:t>)	3504MB/s		28Gbps</a:t>
            </a:r>
          </a:p>
          <a:p>
            <a:pPr marL="0" indent="0">
              <a:buNone/>
            </a:pPr>
            <a:r>
              <a:rPr lang="ja-JP" altLang="en-US" sz="1400"/>
              <a:t>外部接続装置</a:t>
            </a:r>
            <a:r>
              <a:rPr lang="en-US" altLang="ja-JP" sz="1400" dirty="0"/>
              <a:t>	USB4(Thunderbolt3)	40Gbps</a:t>
            </a:r>
          </a:p>
          <a:p>
            <a:pPr marL="0" indent="0">
              <a:buNone/>
            </a:pPr>
            <a:r>
              <a:rPr lang="ja-JP" altLang="en-US" sz="1400" b="1"/>
              <a:t>無線</a:t>
            </a:r>
            <a:r>
              <a:rPr lang="en-US" altLang="ja-JP" sz="1400" b="1" dirty="0"/>
              <a:t>				</a:t>
            </a:r>
            <a:r>
              <a:rPr lang="ja-JP" altLang="en-US" sz="1400" b="1"/>
              <a:t>通信速度</a:t>
            </a:r>
            <a:endParaRPr lang="en-US" altLang="ja-JP" sz="1400" dirty="0"/>
          </a:p>
          <a:p>
            <a:pPr marL="0" indent="0">
              <a:buNone/>
            </a:pPr>
            <a:r>
              <a:rPr lang="ja-JP" altLang="en-US" sz="1400"/>
              <a:t>近距離無線通信</a:t>
            </a:r>
            <a:r>
              <a:rPr lang="en-US" altLang="ja-JP" sz="1400" dirty="0"/>
              <a:t>	Bluetooth 2.0+EDR	3Mbps</a:t>
            </a:r>
          </a:p>
          <a:p>
            <a:pPr marL="0" indent="0">
              <a:buNone/>
            </a:pPr>
            <a:r>
              <a:rPr lang="ja-JP" altLang="en-US" sz="1400"/>
              <a:t>無線</a:t>
            </a:r>
            <a:r>
              <a:rPr lang="en-US" altLang="ja-JP" sz="1400" dirty="0"/>
              <a:t>LAN</a:t>
            </a:r>
          </a:p>
          <a:p>
            <a:r>
              <a:rPr lang="en-US" altLang="ja-JP" sz="1400" dirty="0"/>
              <a:t>Wi-Fi4		IEEE 802.11n	600Mbps</a:t>
            </a:r>
          </a:p>
          <a:p>
            <a:r>
              <a:rPr lang="en-US" altLang="ja-JP" sz="1400" dirty="0"/>
              <a:t>Wi-Fi5		IEEE 802.11ac	6.9Gbps</a:t>
            </a:r>
          </a:p>
          <a:p>
            <a:r>
              <a:rPr lang="en-US" altLang="ja-JP" sz="1400" dirty="0"/>
              <a:t>Wi-Fi6/6E	IEEE 802.11ax	9.6Gbps</a:t>
            </a:r>
          </a:p>
        </p:txBody>
      </p:sp>
      <p:sp>
        <p:nvSpPr>
          <p:cNvPr id="16" name="テキスト ボックス 15">
            <a:extLst>
              <a:ext uri="{FF2B5EF4-FFF2-40B4-BE49-F238E27FC236}">
                <a16:creationId xmlns:a16="http://schemas.microsoft.com/office/drawing/2014/main" id="{E7461EA4-6DF3-D641-9C54-84358477F0DC}"/>
              </a:ext>
            </a:extLst>
          </p:cNvPr>
          <p:cNvSpPr txBox="1"/>
          <p:nvPr/>
        </p:nvSpPr>
        <p:spPr>
          <a:xfrm>
            <a:off x="0" y="6476868"/>
            <a:ext cx="6006832" cy="261610"/>
          </a:xfrm>
          <a:prstGeom prst="rect">
            <a:avLst/>
          </a:prstGeom>
          <a:noFill/>
        </p:spPr>
        <p:txBody>
          <a:bodyPr wrap="square" rtlCol="0">
            <a:spAutoFit/>
          </a:bodyPr>
          <a:lstStyle/>
          <a:p>
            <a:r>
              <a:rPr lang="en-US" altLang="ja-JP" sz="1100" dirty="0">
                <a:solidFill>
                  <a:schemeClr val="tx1">
                    <a:alpha val="50000"/>
                  </a:schemeClr>
                </a:solidFill>
              </a:rPr>
              <a:t>©︎</a:t>
            </a:r>
            <a:r>
              <a:rPr lang="ja-JP" altLang="en-US" sz="1100">
                <a:solidFill>
                  <a:schemeClr val="tx1">
                    <a:alpha val="50000"/>
                  </a:schemeClr>
                </a:solidFill>
              </a:rPr>
              <a:t> </a:t>
            </a:r>
            <a:r>
              <a:rPr lang="en-US" altLang="ja-JP" sz="1100" dirty="0" err="1">
                <a:solidFill>
                  <a:schemeClr val="tx1">
                    <a:alpha val="50000"/>
                  </a:schemeClr>
                </a:solidFill>
              </a:rPr>
              <a:t>iFixit</a:t>
            </a:r>
            <a:r>
              <a:rPr lang="en-US" altLang="ja-JP" sz="1100" dirty="0">
                <a:solidFill>
                  <a:schemeClr val="tx1">
                    <a:alpha val="50000"/>
                  </a:schemeClr>
                </a:solidFill>
              </a:rPr>
              <a:t> – ASUS C100PA/Q304UA/Surface Book i7-6600U/MacBook Pro 13” Motherboard</a:t>
            </a:r>
            <a:endParaRPr kumimoji="1" lang="ja-JP" altLang="en-US" sz="1100">
              <a:solidFill>
                <a:schemeClr val="tx1">
                  <a:alpha val="50000"/>
                </a:schemeClr>
              </a:solidFill>
            </a:endParaRPr>
          </a:p>
        </p:txBody>
      </p:sp>
      <p:sp>
        <p:nvSpPr>
          <p:cNvPr id="21" name="テキスト ボックス 20">
            <a:extLst>
              <a:ext uri="{FF2B5EF4-FFF2-40B4-BE49-F238E27FC236}">
                <a16:creationId xmlns:a16="http://schemas.microsoft.com/office/drawing/2014/main" id="{4E58A946-22AB-6C4B-820C-13026C1F7134}"/>
              </a:ext>
            </a:extLst>
          </p:cNvPr>
          <p:cNvSpPr txBox="1"/>
          <p:nvPr/>
        </p:nvSpPr>
        <p:spPr>
          <a:xfrm>
            <a:off x="10157175" y="6476868"/>
            <a:ext cx="2034825" cy="261610"/>
          </a:xfrm>
          <a:prstGeom prst="rect">
            <a:avLst/>
          </a:prstGeom>
          <a:noFill/>
        </p:spPr>
        <p:txBody>
          <a:bodyPr wrap="square" rtlCol="0">
            <a:spAutoFit/>
          </a:bodyPr>
          <a:lstStyle/>
          <a:p>
            <a:r>
              <a:rPr lang="en-US" altLang="ja-JP" sz="1100" dirty="0">
                <a:solidFill>
                  <a:schemeClr val="tx1">
                    <a:alpha val="50000"/>
                  </a:schemeClr>
                </a:solidFill>
              </a:rPr>
              <a:t>©︎</a:t>
            </a:r>
            <a:r>
              <a:rPr lang="ja-JP" altLang="en-US" sz="1100">
                <a:solidFill>
                  <a:schemeClr val="tx1">
                    <a:alpha val="50000"/>
                  </a:schemeClr>
                </a:solidFill>
              </a:rPr>
              <a:t> </a:t>
            </a:r>
            <a:r>
              <a:rPr lang="en-US" altLang="ja-JP" sz="1100" dirty="0">
                <a:solidFill>
                  <a:schemeClr val="tx1">
                    <a:alpha val="50000"/>
                  </a:schemeClr>
                </a:solidFill>
              </a:rPr>
              <a:t>Intel Wireless AX200NGW</a:t>
            </a:r>
            <a:endParaRPr kumimoji="1" lang="ja-JP" altLang="en-US" sz="1100">
              <a:solidFill>
                <a:schemeClr val="tx1">
                  <a:alpha val="50000"/>
                </a:schemeClr>
              </a:solidFill>
            </a:endParaRPr>
          </a:p>
        </p:txBody>
      </p:sp>
      <p:sp>
        <p:nvSpPr>
          <p:cNvPr id="24" name="テキスト ボックス 23">
            <a:extLst>
              <a:ext uri="{FF2B5EF4-FFF2-40B4-BE49-F238E27FC236}">
                <a16:creationId xmlns:a16="http://schemas.microsoft.com/office/drawing/2014/main" id="{F1B1D6E2-6C53-0845-8EA9-EA1777E3DBD8}"/>
              </a:ext>
            </a:extLst>
          </p:cNvPr>
          <p:cNvSpPr txBox="1"/>
          <p:nvPr/>
        </p:nvSpPr>
        <p:spPr>
          <a:xfrm>
            <a:off x="9929890" y="1258233"/>
            <a:ext cx="2004265" cy="261610"/>
          </a:xfrm>
          <a:prstGeom prst="rect">
            <a:avLst/>
          </a:prstGeom>
          <a:noFill/>
        </p:spPr>
        <p:txBody>
          <a:bodyPr wrap="square" rtlCol="0">
            <a:spAutoFit/>
          </a:bodyPr>
          <a:lstStyle/>
          <a:p>
            <a:r>
              <a:rPr lang="en-US" altLang="ja-JP" sz="1100" dirty="0">
                <a:solidFill>
                  <a:schemeClr val="tx1">
                    <a:alpha val="50000"/>
                  </a:schemeClr>
                </a:solidFill>
              </a:rPr>
              <a:t>©︎</a:t>
            </a:r>
            <a:r>
              <a:rPr lang="ja-JP" altLang="en-US" sz="1100">
                <a:solidFill>
                  <a:schemeClr val="tx1">
                    <a:alpha val="50000"/>
                  </a:schemeClr>
                </a:solidFill>
              </a:rPr>
              <a:t> </a:t>
            </a:r>
            <a:r>
              <a:rPr lang="en-US" altLang="ja-JP" sz="1100" dirty="0">
                <a:solidFill>
                  <a:schemeClr val="tx1">
                    <a:alpha val="50000"/>
                  </a:schemeClr>
                </a:solidFill>
              </a:rPr>
              <a:t>Samsung 8TB </a:t>
            </a:r>
            <a:r>
              <a:rPr lang="en-US" altLang="ja-JP" sz="1100" dirty="0" err="1">
                <a:solidFill>
                  <a:schemeClr val="tx1">
                    <a:alpha val="50000"/>
                  </a:schemeClr>
                </a:solidFill>
              </a:rPr>
              <a:t>NVMe</a:t>
            </a:r>
            <a:r>
              <a:rPr lang="en-US" altLang="ja-JP" sz="1100" dirty="0">
                <a:solidFill>
                  <a:schemeClr val="tx1">
                    <a:alpha val="50000"/>
                  </a:schemeClr>
                </a:solidFill>
              </a:rPr>
              <a:t> SSD</a:t>
            </a:r>
            <a:endParaRPr kumimoji="1" lang="ja-JP" altLang="en-US" sz="1100">
              <a:solidFill>
                <a:schemeClr val="tx1">
                  <a:alpha val="50000"/>
                </a:schemeClr>
              </a:solidFill>
            </a:endParaRPr>
          </a:p>
        </p:txBody>
      </p:sp>
      <p:sp>
        <p:nvSpPr>
          <p:cNvPr id="27" name="テキスト ボックス 26">
            <a:extLst>
              <a:ext uri="{FF2B5EF4-FFF2-40B4-BE49-F238E27FC236}">
                <a16:creationId xmlns:a16="http://schemas.microsoft.com/office/drawing/2014/main" id="{C5989524-432C-5942-A08B-A987EFCC5081}"/>
              </a:ext>
            </a:extLst>
          </p:cNvPr>
          <p:cNvSpPr txBox="1"/>
          <p:nvPr/>
        </p:nvSpPr>
        <p:spPr>
          <a:xfrm>
            <a:off x="7213253" y="1269834"/>
            <a:ext cx="2393631" cy="261610"/>
          </a:xfrm>
          <a:prstGeom prst="rect">
            <a:avLst/>
          </a:prstGeom>
          <a:noFill/>
        </p:spPr>
        <p:txBody>
          <a:bodyPr wrap="square" rtlCol="0">
            <a:spAutoFit/>
          </a:bodyPr>
          <a:lstStyle/>
          <a:p>
            <a:r>
              <a:rPr lang="en-US" altLang="ja-JP" sz="1100" dirty="0">
                <a:solidFill>
                  <a:schemeClr val="tx1">
                    <a:alpha val="50000"/>
                  </a:schemeClr>
                </a:solidFill>
              </a:rPr>
              <a:t>©︎</a:t>
            </a:r>
            <a:r>
              <a:rPr lang="ja-JP" altLang="en-US" sz="1100">
                <a:solidFill>
                  <a:schemeClr val="tx1">
                    <a:alpha val="50000"/>
                  </a:schemeClr>
                </a:solidFill>
              </a:rPr>
              <a:t> </a:t>
            </a:r>
            <a:r>
              <a:rPr lang="en-US" altLang="ja-JP" sz="1100" dirty="0">
                <a:solidFill>
                  <a:schemeClr val="tx1">
                    <a:alpha val="50000"/>
                  </a:schemeClr>
                </a:solidFill>
              </a:rPr>
              <a:t>Samsung 512GB DDR5 memory</a:t>
            </a:r>
            <a:endParaRPr kumimoji="1" lang="ja-JP" altLang="en-US" sz="1100">
              <a:solidFill>
                <a:schemeClr val="tx1">
                  <a:alpha val="50000"/>
                </a:schemeClr>
              </a:solidFill>
            </a:endParaRPr>
          </a:p>
        </p:txBody>
      </p:sp>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pPr>
              <a:lnSpc>
                <a:spcPct val="100000"/>
              </a:lnSpc>
            </a:pPr>
            <a:r>
              <a:rPr kumimoji="1" lang="ja-JP" altLang="en-US" sz="4000" b="1"/>
              <a:t>各装置の転送速度について</a:t>
            </a:r>
            <a:endParaRPr kumimoji="1" lang="ja-JP" altLang="en-US" sz="1000"/>
          </a:p>
        </p:txBody>
      </p:sp>
    </p:spTree>
    <p:extLst>
      <p:ext uri="{BB962C8B-B14F-4D97-AF65-F5344CB8AC3E}">
        <p14:creationId xmlns:p14="http://schemas.microsoft.com/office/powerpoint/2010/main" val="913039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kumimoji="1" lang="ja-JP" altLang="en-US" sz="4000" b="1"/>
              <a:t>条件から</a:t>
            </a:r>
            <a:r>
              <a:rPr lang="ja-JP" altLang="en-US" sz="4000" b="1"/>
              <a:t>外れる高価な</a:t>
            </a:r>
            <a:r>
              <a:rPr lang="en-US" altLang="ja-JP" sz="4000" b="1" dirty="0"/>
              <a:t>PC</a:t>
            </a:r>
            <a:r>
              <a:rPr lang="ja-JP" altLang="en-US" sz="4000" b="1"/>
              <a:t>の例</a:t>
            </a:r>
            <a:r>
              <a:rPr lang="en-US" altLang="ja-JP" sz="4000" dirty="0"/>
              <a:t> (1/1)</a:t>
            </a:r>
            <a:br>
              <a:rPr kumimoji="1" lang="en-US" altLang="ja-JP" sz="2400" dirty="0"/>
            </a:br>
            <a:r>
              <a:rPr lang="ja-JP" altLang="en-US" sz="2400"/>
              <a:t>アップル</a:t>
            </a:r>
            <a:r>
              <a:rPr lang="en-US" altLang="ja-JP" sz="2400" dirty="0"/>
              <a:t> Mac Pro </a:t>
            </a:r>
            <a:r>
              <a:rPr lang="ja-JP" altLang="en-US" sz="2400"/>
              <a:t>インテル</a:t>
            </a:r>
            <a:r>
              <a:rPr lang="en-US" altLang="ja-JP" sz="2400" dirty="0"/>
              <a:t>Xeon</a:t>
            </a:r>
            <a:r>
              <a:rPr lang="ja-JP" altLang="en-US" sz="2400"/>
              <a:t>搭載</a:t>
            </a:r>
            <a:r>
              <a:rPr lang="en-US" altLang="ja-JP" sz="2400" dirty="0"/>
              <a:t> </a:t>
            </a:r>
            <a:r>
              <a:rPr kumimoji="1" lang="en-US" altLang="ja-JP" sz="2400" dirty="0"/>
              <a:t>〜 </a:t>
            </a:r>
            <a:r>
              <a:rPr kumimoji="1" lang="ja-JP" altLang="en-US" sz="2400"/>
              <a:t>ハイエンド</a:t>
            </a:r>
            <a:r>
              <a:rPr lang="ja-JP" altLang="en-US" sz="2400"/>
              <a:t>・</a:t>
            </a:r>
            <a:r>
              <a:rPr kumimoji="1" lang="ja-JP" altLang="en-US" sz="2400"/>
              <a:t>ワークステーション</a:t>
            </a:r>
            <a:br>
              <a:rPr kumimoji="1" lang="en-US" altLang="ja-JP" sz="2400" dirty="0"/>
            </a:br>
            <a:r>
              <a:rPr kumimoji="1" lang="en-US" altLang="ja-JP" sz="2400" dirty="0">
                <a:hlinkClick r:id="rId2"/>
              </a:rPr>
              <a:t>https://www.apple.com/jp/mac-pro/</a:t>
            </a:r>
            <a:endParaRPr kumimoji="1" lang="ja-JP" altLang="en-US" sz="2400"/>
          </a:p>
        </p:txBody>
      </p:sp>
      <p:pic>
        <p:nvPicPr>
          <p:cNvPr id="5" name="図 4" descr="アップル Mac Pro">
            <a:hlinkClick r:id="rId2"/>
            <a:extLst>
              <a:ext uri="{FF2B5EF4-FFF2-40B4-BE49-F238E27FC236}">
                <a16:creationId xmlns:a16="http://schemas.microsoft.com/office/drawing/2014/main" id="{1E14F406-075D-C44E-9B1A-9AA66FB22A62}"/>
              </a:ext>
            </a:extLst>
          </p:cNvPr>
          <p:cNvPicPr>
            <a:picLocks noChangeAspect="1"/>
          </p:cNvPicPr>
          <p:nvPr/>
        </p:nvPicPr>
        <p:blipFill>
          <a:blip r:embed="rId3">
            <a:alphaModFix amt="25000"/>
          </a:blip>
          <a:stretch>
            <a:fillRect/>
          </a:stretch>
        </p:blipFill>
        <p:spPr>
          <a:xfrm>
            <a:off x="6489843" y="0"/>
            <a:ext cx="5702158" cy="6858000"/>
          </a:xfrm>
          <a:prstGeom prst="rect">
            <a:avLst/>
          </a:prstGeom>
        </p:spPr>
      </p:pic>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a:noAutofit/>
          </a:bodyPr>
          <a:lstStyle/>
          <a:p>
            <a:r>
              <a:rPr lang="ja-JP" altLang="en-US" sz="1600">
                <a:solidFill>
                  <a:srgbClr val="FF0000"/>
                </a:solidFill>
              </a:rPr>
              <a:t>そもそもノート</a:t>
            </a:r>
            <a:r>
              <a:rPr lang="en-US" altLang="ja-JP" sz="1600" dirty="0">
                <a:solidFill>
                  <a:srgbClr val="FF0000"/>
                </a:solidFill>
              </a:rPr>
              <a:t>PC</a:t>
            </a:r>
            <a:r>
              <a:rPr lang="ja-JP" altLang="en-US" sz="1600">
                <a:solidFill>
                  <a:srgbClr val="FF0000"/>
                </a:solidFill>
              </a:rPr>
              <a:t>ではない</a:t>
            </a:r>
            <a:r>
              <a:rPr lang="ja-JP" altLang="en-US" sz="1600"/>
              <a:t>、デスクトップ</a:t>
            </a:r>
            <a:r>
              <a:rPr lang="en-US" altLang="ja-JP" sz="1600" dirty="0"/>
              <a:t>PC</a:t>
            </a:r>
            <a:r>
              <a:rPr lang="ja-JP" altLang="en-US" sz="1600"/>
              <a:t>のうち、</a:t>
            </a:r>
            <a:r>
              <a:rPr lang="ja-JP" altLang="en-US" sz="1600">
                <a:solidFill>
                  <a:schemeClr val="accent1">
                    <a:lumMod val="75000"/>
                  </a:schemeClr>
                </a:solidFill>
              </a:rPr>
              <a:t>一般に入手可能な最も高価なもの</a:t>
            </a:r>
            <a:endParaRPr lang="en-US" altLang="ja-JP" sz="1600" dirty="0">
              <a:solidFill>
                <a:schemeClr val="accent1">
                  <a:lumMod val="75000"/>
                </a:schemeClr>
              </a:solidFill>
            </a:endParaRPr>
          </a:p>
          <a:p>
            <a:r>
              <a:rPr lang="en-US" altLang="ja-JP" sz="1600" dirty="0"/>
              <a:t>CPU</a:t>
            </a:r>
            <a:r>
              <a:rPr lang="ja-JP" altLang="en-US" sz="1600"/>
              <a:t>がインテル製</a:t>
            </a:r>
            <a:r>
              <a:rPr lang="en-US" altLang="ja-JP" sz="1600" dirty="0"/>
              <a:t>Xeon W</a:t>
            </a:r>
            <a:r>
              <a:rPr lang="ja-JP" altLang="en-US" sz="1600"/>
              <a:t>で、</a:t>
            </a:r>
            <a:r>
              <a:rPr lang="en-US" altLang="ja-JP" sz="1600" dirty="0"/>
              <a:t>x86-64</a:t>
            </a:r>
            <a:r>
              <a:rPr lang="ja-JP" altLang="en-US" sz="1600"/>
              <a:t>命令セットに加えて</a:t>
            </a:r>
            <a:r>
              <a:rPr lang="ja-JP" altLang="en-US" sz="1600">
                <a:solidFill>
                  <a:schemeClr val="accent1">
                    <a:lumMod val="75000"/>
                  </a:schemeClr>
                </a:solidFill>
              </a:rPr>
              <a:t>深層学習</a:t>
            </a:r>
            <a:r>
              <a:rPr lang="en-US" altLang="ja-JP" sz="1600" dirty="0">
                <a:solidFill>
                  <a:schemeClr val="accent1">
                    <a:lumMod val="75000"/>
                  </a:schemeClr>
                </a:solidFill>
              </a:rPr>
              <a:t>(Deep Learning)</a:t>
            </a:r>
            <a:r>
              <a:rPr lang="ja-JP" altLang="en-US" sz="1600">
                <a:solidFill>
                  <a:schemeClr val="accent1">
                    <a:lumMod val="75000"/>
                  </a:schemeClr>
                </a:solidFill>
              </a:rPr>
              <a:t>向けの命令セットを有する</a:t>
            </a:r>
          </a:p>
          <a:p>
            <a:r>
              <a:rPr lang="ja-JP" altLang="en-US" sz="1600"/>
              <a:t>既定の</a:t>
            </a:r>
            <a:r>
              <a:rPr lang="en-US" altLang="ja-JP" sz="1600" dirty="0"/>
              <a:t>OS</a:t>
            </a:r>
            <a:r>
              <a:rPr lang="ja-JP" altLang="en-US" sz="1600"/>
              <a:t>は</a:t>
            </a:r>
            <a:r>
              <a:rPr lang="en-US" altLang="ja-JP" sz="1600" dirty="0"/>
              <a:t>macOS</a:t>
            </a:r>
            <a:r>
              <a:rPr lang="ja-JP" altLang="en-US" sz="1600"/>
              <a:t>、</a:t>
            </a:r>
            <a:r>
              <a:rPr lang="en-US" altLang="ja-JP" sz="1600" dirty="0">
                <a:solidFill>
                  <a:schemeClr val="accent1">
                    <a:lumMod val="75000"/>
                  </a:schemeClr>
                </a:solidFill>
              </a:rPr>
              <a:t>x86</a:t>
            </a:r>
            <a:r>
              <a:rPr lang="ja-JP" altLang="en-US" sz="1600">
                <a:solidFill>
                  <a:schemeClr val="accent1">
                    <a:lumMod val="75000"/>
                  </a:schemeClr>
                </a:solidFill>
              </a:rPr>
              <a:t>版</a:t>
            </a:r>
            <a:r>
              <a:rPr lang="en-US" altLang="ja-JP" sz="1600" dirty="0">
                <a:solidFill>
                  <a:schemeClr val="accent1">
                    <a:lumMod val="75000"/>
                  </a:schemeClr>
                </a:solidFill>
              </a:rPr>
              <a:t>Windows 10</a:t>
            </a:r>
            <a:r>
              <a:rPr lang="ja-JP" altLang="en-US" sz="1600">
                <a:solidFill>
                  <a:schemeClr val="accent1">
                    <a:lumMod val="75000"/>
                  </a:schemeClr>
                </a:solidFill>
              </a:rPr>
              <a:t>サポート</a:t>
            </a:r>
            <a:endParaRPr lang="en-US" altLang="ja-JP" sz="1600" dirty="0">
              <a:solidFill>
                <a:schemeClr val="accent1">
                  <a:lumMod val="75000"/>
                </a:schemeClr>
              </a:solidFill>
            </a:endParaRPr>
          </a:p>
          <a:p>
            <a:r>
              <a:rPr lang="ja-JP" altLang="en-US" sz="1600"/>
              <a:t>ゲーミング自作</a:t>
            </a:r>
            <a:r>
              <a:rPr lang="en-US" altLang="ja-JP" sz="1600" dirty="0"/>
              <a:t>PC</a:t>
            </a:r>
            <a:r>
              <a:rPr lang="ja-JP" altLang="en-US" sz="1600"/>
              <a:t>として同等品を組もうとしても、これよりも高くなってしまうことで有名</a:t>
            </a:r>
          </a:p>
          <a:p>
            <a:pPr marL="0" indent="0">
              <a:buNone/>
            </a:pPr>
            <a:r>
              <a:rPr lang="ja-JP" altLang="en-US" sz="1600" b="1"/>
              <a:t>特徴</a:t>
            </a:r>
          </a:p>
          <a:p>
            <a:r>
              <a:rPr lang="ja-JP" altLang="en-US" sz="1600"/>
              <a:t>ベースモデルでも</a:t>
            </a:r>
            <a:r>
              <a:rPr lang="en-US" altLang="ja-JP" sz="1600" dirty="0"/>
              <a:t>¥599,800</a:t>
            </a:r>
            <a:r>
              <a:rPr lang="ja-JP" altLang="en-US" sz="1600"/>
              <a:t>、フルスペックで十倍の</a:t>
            </a:r>
            <a:r>
              <a:rPr lang="en-US" altLang="ja-JP" sz="1600"/>
              <a:t>¥5,879,280</a:t>
            </a:r>
            <a:endParaRPr lang="en-US" altLang="ja-JP" sz="1600" dirty="0"/>
          </a:p>
          <a:p>
            <a:r>
              <a:rPr lang="ja-JP" altLang="en-US" sz="1600"/>
              <a:t>ゲーミング</a:t>
            </a:r>
            <a:r>
              <a:rPr lang="en-US" altLang="ja-JP" sz="1600" dirty="0"/>
              <a:t>PC</a:t>
            </a:r>
            <a:r>
              <a:rPr lang="ja-JP" altLang="en-US" sz="1600"/>
              <a:t>ではパーツの冷却や放熱がネックとなってくるが、極めて優れた熱対策設計</a:t>
            </a:r>
            <a:endParaRPr lang="en-US" altLang="ja-JP" sz="1600" dirty="0"/>
          </a:p>
          <a:p>
            <a:r>
              <a:rPr lang="en-US" altLang="ja-JP" sz="1600" dirty="0"/>
              <a:t>CPU</a:t>
            </a:r>
            <a:r>
              <a:rPr lang="ja-JP" altLang="en-US" sz="1600"/>
              <a:t>が</a:t>
            </a:r>
            <a:r>
              <a:rPr lang="en-US" altLang="ja-JP" sz="1600" dirty="0"/>
              <a:t>28</a:t>
            </a:r>
            <a:r>
              <a:rPr lang="ja-JP" altLang="en-US" sz="1600"/>
              <a:t>コア</a:t>
            </a:r>
            <a:endParaRPr lang="en-US" altLang="ja-JP" sz="1600" dirty="0"/>
          </a:p>
          <a:p>
            <a:r>
              <a:rPr lang="en-US" altLang="ja-JP" sz="1600" dirty="0"/>
              <a:t>GPU</a:t>
            </a:r>
            <a:r>
              <a:rPr lang="ja-JP" altLang="en-US" sz="1600"/>
              <a:t>が</a:t>
            </a:r>
            <a:r>
              <a:rPr lang="en-US" altLang="ja-JP" sz="1600" dirty="0"/>
              <a:t>AMD</a:t>
            </a:r>
            <a:r>
              <a:rPr lang="ja-JP" altLang="en-US" sz="1600"/>
              <a:t>製</a:t>
            </a:r>
            <a:endParaRPr lang="en-US" altLang="ja-JP" sz="1600" dirty="0"/>
          </a:p>
          <a:p>
            <a:r>
              <a:rPr lang="en-US" altLang="ja-JP" sz="1600" dirty="0"/>
              <a:t>PCIe×8</a:t>
            </a:r>
            <a:r>
              <a:rPr lang="ja-JP" altLang="en-US" sz="1600"/>
              <a:t>、</a:t>
            </a:r>
            <a:r>
              <a:rPr lang="en-US" altLang="ja-JP" sz="1600" dirty="0"/>
              <a:t>USB 3×2</a:t>
            </a:r>
            <a:r>
              <a:rPr lang="ja-JP" altLang="en-US" sz="1600"/>
              <a:t>、</a:t>
            </a:r>
            <a:r>
              <a:rPr lang="en-US" altLang="ja-JP" sz="1600" dirty="0"/>
              <a:t>Thunderbolt 3×4</a:t>
            </a:r>
            <a:r>
              <a:rPr lang="ja-JP" altLang="en-US" sz="1600"/>
              <a:t>、</a:t>
            </a:r>
            <a:r>
              <a:rPr lang="en-US" altLang="ja-JP" sz="1600" dirty="0"/>
              <a:t>10Gb</a:t>
            </a:r>
            <a:r>
              <a:rPr lang="ja-JP" altLang="en-US" sz="1600"/>
              <a:t>イーサポート</a:t>
            </a:r>
            <a:r>
              <a:rPr lang="en-US" altLang="ja-JP" sz="1600" dirty="0"/>
              <a:t>×2</a:t>
            </a:r>
          </a:p>
          <a:p>
            <a:r>
              <a:rPr lang="en-US" altLang="ja-JP" sz="1600" dirty="0"/>
              <a:t>Bluetooth 5.0</a:t>
            </a:r>
            <a:r>
              <a:rPr lang="ja-JP" altLang="en-US" sz="1600"/>
              <a:t>、</a:t>
            </a:r>
            <a:r>
              <a:rPr lang="en-US" altLang="ja-JP" sz="1600" dirty="0"/>
              <a:t>Wi-Fi5 </a:t>
            </a:r>
            <a:r>
              <a:rPr lang="ja-JP" altLang="en-US" sz="1600"/>
              <a:t>モジュール</a:t>
            </a:r>
            <a:endParaRPr lang="en-US" altLang="ja-JP" sz="1600" dirty="0"/>
          </a:p>
          <a:p>
            <a:r>
              <a:rPr lang="ja-JP" altLang="en-US" sz="1600"/>
              <a:t>ディスプレイ、キーボード、トラックパッド、マウスは別売</a:t>
            </a:r>
            <a:endParaRPr lang="en-US" altLang="ja-JP" sz="1600" dirty="0"/>
          </a:p>
        </p:txBody>
      </p:sp>
      <p:sp>
        <p:nvSpPr>
          <p:cNvPr id="6" name="テキスト ボックス 5">
            <a:extLst>
              <a:ext uri="{FF2B5EF4-FFF2-40B4-BE49-F238E27FC236}">
                <a16:creationId xmlns:a16="http://schemas.microsoft.com/office/drawing/2014/main" id="{929A76CD-A79B-264A-BFD1-14EAAE341F8D}"/>
              </a:ext>
            </a:extLst>
          </p:cNvPr>
          <p:cNvSpPr txBox="1"/>
          <p:nvPr/>
        </p:nvSpPr>
        <p:spPr>
          <a:xfrm>
            <a:off x="8517244" y="5915353"/>
            <a:ext cx="1646088" cy="261610"/>
          </a:xfrm>
          <a:prstGeom prst="rect">
            <a:avLst/>
          </a:prstGeom>
          <a:noFill/>
        </p:spPr>
        <p:txBody>
          <a:bodyPr wrap="square" rtlCol="0">
            <a:spAutoFit/>
          </a:bodyPr>
          <a:lstStyle/>
          <a:p>
            <a:r>
              <a:rPr kumimoji="1" lang="en-US" altLang="ja-JP" sz="1100" dirty="0">
                <a:solidFill>
                  <a:schemeClr val="tx1">
                    <a:alpha val="50000"/>
                  </a:schemeClr>
                </a:solidFill>
              </a:rPr>
              <a:t>©︎ Apple Mac Pro 2020</a:t>
            </a:r>
            <a:endParaRPr kumimoji="1" lang="ja-JP" altLang="en-US" sz="1100">
              <a:solidFill>
                <a:schemeClr val="tx1">
                  <a:alpha val="50000"/>
                </a:schemeClr>
              </a:solidFill>
            </a:endParaRPr>
          </a:p>
        </p:txBody>
      </p:sp>
    </p:spTree>
    <p:extLst>
      <p:ext uri="{BB962C8B-B14F-4D97-AF65-F5344CB8AC3E}">
        <p14:creationId xmlns:p14="http://schemas.microsoft.com/office/powerpoint/2010/main" val="3432139422"/>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lang="ja-JP" altLang="en-US" sz="4000" b="1"/>
              <a:t>各</a:t>
            </a:r>
            <a:r>
              <a:rPr lang="en-US" altLang="ja-JP" sz="4000" b="1" dirty="0"/>
              <a:t>PC</a:t>
            </a:r>
            <a:r>
              <a:rPr lang="ja-JP" altLang="en-US" sz="4000" b="1"/>
              <a:t>のスペックや各装置の容量に</a:t>
            </a:r>
            <a:r>
              <a:rPr kumimoji="1" lang="ja-JP" altLang="en-US" sz="4000" b="1"/>
              <a:t>ついて</a:t>
            </a:r>
            <a:br>
              <a:rPr kumimoji="1" lang="en-US" altLang="ja-JP" sz="4000" b="1" dirty="0"/>
            </a:br>
            <a:r>
              <a:rPr lang="ja-JP" altLang="en-US" sz="2400"/>
              <a:t>それぞれの仕様書からわかる範囲で記載</a:t>
            </a:r>
            <a:endParaRPr kumimoji="1" lang="ja-JP" altLang="en-US" sz="2400"/>
          </a:p>
        </p:txBody>
      </p:sp>
      <p:graphicFrame>
        <p:nvGraphicFramePr>
          <p:cNvPr id="4" name="表 4">
            <a:extLst>
              <a:ext uri="{FF2B5EF4-FFF2-40B4-BE49-F238E27FC236}">
                <a16:creationId xmlns:a16="http://schemas.microsoft.com/office/drawing/2014/main" id="{D29F8EF9-5D3A-E84C-B453-8E74FEE6BD29}"/>
              </a:ext>
            </a:extLst>
          </p:cNvPr>
          <p:cNvGraphicFramePr>
            <a:graphicFrameLocks noGrp="1"/>
          </p:cNvGraphicFramePr>
          <p:nvPr>
            <p:ph idx="1"/>
            <p:extLst>
              <p:ext uri="{D42A27DB-BD31-4B8C-83A1-F6EECF244321}">
                <p14:modId xmlns:p14="http://schemas.microsoft.com/office/powerpoint/2010/main" val="583988259"/>
              </p:ext>
            </p:extLst>
          </p:nvPr>
        </p:nvGraphicFramePr>
        <p:xfrm>
          <a:off x="838200" y="1825200"/>
          <a:ext cx="10515601" cy="4511040"/>
        </p:xfrm>
        <a:graphic>
          <a:graphicData uri="http://schemas.openxmlformats.org/drawingml/2006/table">
            <a:tbl>
              <a:tblPr firstRow="1" bandRow="1">
                <a:tableStyleId>{0505E3EF-67EA-436B-97B2-0124C06EBD24}</a:tableStyleId>
              </a:tblPr>
              <a:tblGrid>
                <a:gridCol w="1423737">
                  <a:extLst>
                    <a:ext uri="{9D8B030D-6E8A-4147-A177-3AD203B41FA5}">
                      <a16:colId xmlns:a16="http://schemas.microsoft.com/office/drawing/2014/main" val="1498178485"/>
                    </a:ext>
                  </a:extLst>
                </a:gridCol>
                <a:gridCol w="1929063">
                  <a:extLst>
                    <a:ext uri="{9D8B030D-6E8A-4147-A177-3AD203B41FA5}">
                      <a16:colId xmlns:a16="http://schemas.microsoft.com/office/drawing/2014/main" val="382786604"/>
                    </a:ext>
                  </a:extLst>
                </a:gridCol>
                <a:gridCol w="1785257">
                  <a:extLst>
                    <a:ext uri="{9D8B030D-6E8A-4147-A177-3AD203B41FA5}">
                      <a16:colId xmlns:a16="http://schemas.microsoft.com/office/drawing/2014/main" val="2855628698"/>
                    </a:ext>
                  </a:extLst>
                </a:gridCol>
                <a:gridCol w="1730829">
                  <a:extLst>
                    <a:ext uri="{9D8B030D-6E8A-4147-A177-3AD203B41FA5}">
                      <a16:colId xmlns:a16="http://schemas.microsoft.com/office/drawing/2014/main" val="4069271571"/>
                    </a:ext>
                  </a:extLst>
                </a:gridCol>
                <a:gridCol w="1796143">
                  <a:extLst>
                    <a:ext uri="{9D8B030D-6E8A-4147-A177-3AD203B41FA5}">
                      <a16:colId xmlns:a16="http://schemas.microsoft.com/office/drawing/2014/main" val="2535046472"/>
                    </a:ext>
                  </a:extLst>
                </a:gridCol>
                <a:gridCol w="1850572">
                  <a:extLst>
                    <a:ext uri="{9D8B030D-6E8A-4147-A177-3AD203B41FA5}">
                      <a16:colId xmlns:a16="http://schemas.microsoft.com/office/drawing/2014/main" val="525124449"/>
                    </a:ext>
                  </a:extLst>
                </a:gridCol>
              </a:tblGrid>
              <a:tr h="0">
                <a:tc>
                  <a:txBody>
                    <a:bodyPr/>
                    <a:lstStyle/>
                    <a:p>
                      <a:endParaRPr kumimoji="1" lang="ja-JP" altLang="en-US" sz="1600">
                        <a:latin typeface="+mn-lt"/>
                      </a:endParaRPr>
                    </a:p>
                  </a:txBody>
                  <a:tcPr/>
                </a:tc>
                <a:tc>
                  <a:txBody>
                    <a:bodyPr/>
                    <a:lstStyle/>
                    <a:p>
                      <a:r>
                        <a:rPr kumimoji="1" lang="en-US" altLang="ja-JP" sz="1600" dirty="0">
                          <a:latin typeface="+mn-lt"/>
                        </a:rPr>
                        <a:t>ASUS Chromebook Flip </a:t>
                      </a:r>
                      <a:r>
                        <a:rPr kumimoji="1" lang="en-US" altLang="ja-JP" sz="1400" b="0" dirty="0">
                          <a:latin typeface="+mn-lt"/>
                        </a:rPr>
                        <a:t>C436FA-E10162</a:t>
                      </a:r>
                      <a:endParaRPr kumimoji="1" lang="ja-JP" altLang="en-US" sz="1400" b="0">
                        <a:latin typeface="+mn-lt"/>
                      </a:endParaRPr>
                    </a:p>
                  </a:txBody>
                  <a:tcPr/>
                </a:tc>
                <a:tc>
                  <a:txBody>
                    <a:bodyPr/>
                    <a:lstStyle/>
                    <a:p>
                      <a:r>
                        <a:rPr kumimoji="1" lang="en-US" altLang="ja-JP" sz="1600" dirty="0">
                          <a:latin typeface="+mn-lt"/>
                        </a:rPr>
                        <a:t>Microsoft</a:t>
                      </a:r>
                    </a:p>
                    <a:p>
                      <a:r>
                        <a:rPr kumimoji="1" lang="en-US" altLang="ja-JP" sz="1600" dirty="0">
                          <a:latin typeface="+mn-lt"/>
                        </a:rPr>
                        <a:t>Surface Pro X </a:t>
                      </a:r>
                      <a:r>
                        <a:rPr kumimoji="1" lang="en-US" altLang="ja-JP" sz="1400" b="0" dirty="0">
                          <a:latin typeface="+mn-lt"/>
                        </a:rPr>
                        <a:t>QJY-00011</a:t>
                      </a:r>
                      <a:endParaRPr kumimoji="1" lang="ja-JP" altLang="en-US" sz="1400" b="0">
                        <a:latin typeface="+mn-lt"/>
                      </a:endParaRPr>
                    </a:p>
                  </a:txBody>
                  <a:tcPr/>
                </a:tc>
                <a:tc>
                  <a:txBody>
                    <a:bodyPr/>
                    <a:lstStyle/>
                    <a:p>
                      <a:r>
                        <a:rPr kumimoji="1" lang="en-US" altLang="ja-JP" sz="1600" dirty="0">
                          <a:latin typeface="+mn-lt"/>
                        </a:rPr>
                        <a:t>Apple</a:t>
                      </a:r>
                    </a:p>
                    <a:p>
                      <a:r>
                        <a:rPr kumimoji="1" lang="en-US" altLang="ja-JP" sz="1600" dirty="0">
                          <a:latin typeface="+mn-lt"/>
                        </a:rPr>
                        <a:t>MacBook Pro M1 13-inch</a:t>
                      </a:r>
                      <a:r>
                        <a:rPr kumimoji="1" lang="en-US" altLang="ja-JP" sz="1400" b="0" dirty="0">
                          <a:latin typeface="+mn-lt"/>
                        </a:rPr>
                        <a:t> 2020</a:t>
                      </a:r>
                    </a:p>
                  </a:txBody>
                  <a:tcPr/>
                </a:tc>
                <a:tc>
                  <a:txBody>
                    <a:bodyPr/>
                    <a:lstStyle/>
                    <a:p>
                      <a:r>
                        <a:rPr kumimoji="1" lang="ja-JP" altLang="en-US" sz="1600">
                          <a:latin typeface="+mn-lt"/>
                        </a:rPr>
                        <a:t>富士通</a:t>
                      </a:r>
                      <a:endParaRPr kumimoji="1" lang="en-US" altLang="ja-JP" sz="1600" dirty="0">
                        <a:latin typeface="+mn-lt"/>
                      </a:endParaRPr>
                    </a:p>
                    <a:p>
                      <a:r>
                        <a:rPr kumimoji="1" lang="en-US" altLang="ja-JP" sz="1600" dirty="0">
                          <a:latin typeface="+mn-lt"/>
                        </a:rPr>
                        <a:t>FMV LIFEBOOK </a:t>
                      </a:r>
                      <a:r>
                        <a:rPr kumimoji="1" lang="en-US" altLang="ja-JP" sz="1400" b="0" dirty="0">
                          <a:latin typeface="+mn-lt"/>
                        </a:rPr>
                        <a:t>AZ_WABF1_Z704</a:t>
                      </a:r>
                      <a:endParaRPr kumimoji="1" lang="ja-JP" altLang="en-US" sz="1400" b="0">
                        <a:latin typeface="+mn-lt"/>
                      </a:endParaRPr>
                    </a:p>
                  </a:txBody>
                  <a:tcPr/>
                </a:tc>
                <a:tc>
                  <a:txBody>
                    <a:bodyPr/>
                    <a:lstStyle/>
                    <a:p>
                      <a:r>
                        <a:rPr kumimoji="1" lang="en-US" altLang="ja-JP" sz="1600" dirty="0">
                          <a:latin typeface="+mn-lt"/>
                        </a:rPr>
                        <a:t>Apple</a:t>
                      </a:r>
                    </a:p>
                    <a:p>
                      <a:r>
                        <a:rPr kumimoji="1" lang="en-US" altLang="ja-JP" sz="1600" dirty="0">
                          <a:latin typeface="+mn-lt"/>
                        </a:rPr>
                        <a:t>Mac Pro</a:t>
                      </a:r>
                    </a:p>
                    <a:p>
                      <a:r>
                        <a:rPr kumimoji="1" lang="en-US" altLang="ja-JP" sz="1400" b="0" dirty="0">
                          <a:latin typeface="+mn-lt"/>
                        </a:rPr>
                        <a:t>2019</a:t>
                      </a:r>
                      <a:endParaRPr kumimoji="1" lang="ja-JP" altLang="en-US" sz="1400" b="0">
                        <a:latin typeface="+mn-lt"/>
                      </a:endParaRPr>
                    </a:p>
                  </a:txBody>
                  <a:tcPr/>
                </a:tc>
                <a:extLst>
                  <a:ext uri="{0D108BD9-81ED-4DB2-BD59-A6C34878D82A}">
                    <a16:rowId xmlns:a16="http://schemas.microsoft.com/office/drawing/2014/main" val="368612699"/>
                  </a:ext>
                </a:extLst>
              </a:tr>
              <a:tr h="146834">
                <a:tc>
                  <a:txBody>
                    <a:bodyPr/>
                    <a:lstStyle/>
                    <a:p>
                      <a:r>
                        <a:rPr kumimoji="1" lang="en-US" altLang="ja-JP" sz="1600" dirty="0">
                          <a:latin typeface="+mn-lt"/>
                        </a:rPr>
                        <a:t>CPU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mn-lt"/>
                        </a:rPr>
                        <a:t>Core i7-10510U</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mn-lt"/>
                        </a:rPr>
                        <a:t>4</a:t>
                      </a:r>
                      <a:r>
                        <a:rPr kumimoji="1" lang="ja-JP" altLang="en-US" sz="1400">
                          <a:latin typeface="+mn-lt"/>
                        </a:rPr>
                        <a:t>コア</a:t>
                      </a:r>
                      <a:r>
                        <a:rPr kumimoji="1" lang="en-US" altLang="ja-JP" sz="1400" dirty="0">
                          <a:latin typeface="+mn-lt"/>
                        </a:rPr>
                        <a:t>/8</a:t>
                      </a:r>
                      <a:r>
                        <a:rPr kumimoji="1" lang="ja-JP" altLang="en-US" sz="1400">
                          <a:latin typeface="+mn-lt"/>
                        </a:rPr>
                        <a:t>スレッド</a:t>
                      </a:r>
                      <a:endParaRPr kumimoji="1" lang="en-US" altLang="ja-JP" sz="1400" dirty="0">
                        <a:latin typeface="+mn-lt"/>
                      </a:endParaRPr>
                    </a:p>
                  </a:txBody>
                  <a:tcPr/>
                </a:tc>
                <a:tc>
                  <a:txBody>
                    <a:bodyPr/>
                    <a:lstStyle/>
                    <a:p>
                      <a:r>
                        <a:rPr kumimoji="1" lang="en-US" altLang="ja-JP" sz="1600" dirty="0">
                          <a:latin typeface="+mn-lt"/>
                        </a:rPr>
                        <a:t>Microsoft SQ2</a:t>
                      </a:r>
                    </a:p>
                    <a:p>
                      <a:r>
                        <a:rPr kumimoji="1" lang="en-US" altLang="ja-JP" sz="1400" dirty="0">
                          <a:latin typeface="+mn-lt"/>
                        </a:rPr>
                        <a:t>8</a:t>
                      </a:r>
                      <a:r>
                        <a:rPr kumimoji="1" lang="ja-JP" altLang="en-US" sz="1400">
                          <a:latin typeface="+mn-lt"/>
                        </a:rPr>
                        <a:t>コア</a:t>
                      </a:r>
                      <a:r>
                        <a:rPr kumimoji="1" lang="en-US" altLang="ja-JP" sz="1400" dirty="0">
                          <a:latin typeface="+mn-lt"/>
                        </a:rPr>
                        <a:t>/16</a:t>
                      </a:r>
                      <a:r>
                        <a:rPr kumimoji="1" lang="ja-JP" altLang="en-US" sz="1400">
                          <a:latin typeface="+mn-lt"/>
                        </a:rPr>
                        <a:t>スレッド</a:t>
                      </a:r>
                    </a:p>
                  </a:txBody>
                  <a:tcPr/>
                </a:tc>
                <a:tc>
                  <a:txBody>
                    <a:bodyPr/>
                    <a:lstStyle/>
                    <a:p>
                      <a:r>
                        <a:rPr kumimoji="1" lang="en-US" altLang="ja-JP" sz="1600" dirty="0">
                          <a:latin typeface="+mn-lt"/>
                        </a:rPr>
                        <a:t>Apple M1</a:t>
                      </a:r>
                    </a:p>
                    <a:p>
                      <a:r>
                        <a:rPr kumimoji="1" lang="en-US" altLang="ja-JP" sz="1400" dirty="0">
                          <a:latin typeface="+mn-lt"/>
                        </a:rPr>
                        <a:t>8</a:t>
                      </a:r>
                      <a:r>
                        <a:rPr kumimoji="1" lang="ja-JP" altLang="en-US" sz="1400">
                          <a:latin typeface="+mn-lt"/>
                        </a:rPr>
                        <a:t>コア</a:t>
                      </a:r>
                      <a:r>
                        <a:rPr kumimoji="1" lang="en-US" altLang="ja-JP" sz="1400" dirty="0">
                          <a:latin typeface="+mn-lt"/>
                        </a:rPr>
                        <a:t>/16</a:t>
                      </a:r>
                      <a:r>
                        <a:rPr kumimoji="1" lang="ja-JP" altLang="en-US" sz="1400">
                          <a:latin typeface="+mn-lt"/>
                        </a:rPr>
                        <a:t>スレッド </a:t>
                      </a:r>
                    </a:p>
                  </a:txBody>
                  <a:tcPr/>
                </a:tc>
                <a:tc>
                  <a:txBody>
                    <a:bodyPr/>
                    <a:lstStyle/>
                    <a:p>
                      <a:r>
                        <a:rPr kumimoji="1" lang="en-US" altLang="ja-JP" sz="1600" dirty="0">
                          <a:latin typeface="+mn-lt"/>
                        </a:rPr>
                        <a:t>AMD Ryzen7-5700U</a:t>
                      </a:r>
                    </a:p>
                    <a:p>
                      <a:r>
                        <a:rPr kumimoji="1" lang="en-US" altLang="ja-JP" sz="1400" dirty="0">
                          <a:latin typeface="+mn-lt"/>
                        </a:rPr>
                        <a:t>8</a:t>
                      </a:r>
                      <a:r>
                        <a:rPr kumimoji="1" lang="ja-JP" altLang="en-US" sz="1400">
                          <a:latin typeface="+mn-lt"/>
                        </a:rPr>
                        <a:t>コア</a:t>
                      </a:r>
                      <a:r>
                        <a:rPr kumimoji="1" lang="en-US" altLang="ja-JP" sz="1400" dirty="0">
                          <a:latin typeface="+mn-lt"/>
                        </a:rPr>
                        <a:t>/16</a:t>
                      </a:r>
                      <a:r>
                        <a:rPr kumimoji="1" lang="ja-JP" altLang="en-US" sz="1400">
                          <a:latin typeface="+mn-lt"/>
                        </a:rPr>
                        <a:t>スレッド </a:t>
                      </a:r>
                    </a:p>
                  </a:txBody>
                  <a:tcPr/>
                </a:tc>
                <a:tc>
                  <a:txBody>
                    <a:bodyPr/>
                    <a:lstStyle/>
                    <a:p>
                      <a:r>
                        <a:rPr kumimoji="1" lang="en-US" altLang="ja-JP" sz="1600" dirty="0">
                          <a:latin typeface="+mn-lt"/>
                        </a:rPr>
                        <a:t>Intel Xeon W</a:t>
                      </a:r>
                    </a:p>
                    <a:p>
                      <a:r>
                        <a:rPr kumimoji="1" lang="en-US" altLang="ja-JP" sz="1400" dirty="0">
                          <a:latin typeface="+mn-lt"/>
                        </a:rPr>
                        <a:t>28</a:t>
                      </a:r>
                      <a:r>
                        <a:rPr kumimoji="1" lang="ja-JP" altLang="en-US" sz="1400">
                          <a:latin typeface="+mn-lt"/>
                        </a:rPr>
                        <a:t>コア</a:t>
                      </a:r>
                      <a:r>
                        <a:rPr kumimoji="1" lang="en-US" altLang="ja-JP" sz="1400" dirty="0">
                          <a:latin typeface="+mn-lt"/>
                        </a:rPr>
                        <a:t>/56</a:t>
                      </a:r>
                      <a:r>
                        <a:rPr kumimoji="1" lang="ja-JP" altLang="en-US" sz="1400">
                          <a:latin typeface="+mn-lt"/>
                        </a:rPr>
                        <a:t>スレッド</a:t>
                      </a:r>
                    </a:p>
                  </a:txBody>
                  <a:tcPr/>
                </a:tc>
                <a:extLst>
                  <a:ext uri="{0D108BD9-81ED-4DB2-BD59-A6C34878D82A}">
                    <a16:rowId xmlns:a16="http://schemas.microsoft.com/office/drawing/2014/main" val="745020896"/>
                  </a:ext>
                </a:extLst>
              </a:tr>
              <a:tr h="209763">
                <a:tc>
                  <a:txBody>
                    <a:bodyPr/>
                    <a:lstStyle/>
                    <a:p>
                      <a:r>
                        <a:rPr kumimoji="1" lang="ja-JP" altLang="en-US" sz="1600">
                          <a:latin typeface="+mn-lt"/>
                        </a:rPr>
                        <a:t>メインメモリ</a:t>
                      </a:r>
                      <a:endParaRPr kumimoji="1" lang="en-US" altLang="ja-JP" sz="1600" dirty="0">
                        <a:latin typeface="+mn-lt"/>
                      </a:endParaRPr>
                    </a:p>
                  </a:txBody>
                  <a:tcPr/>
                </a:tc>
                <a:tc>
                  <a:txBody>
                    <a:bodyPr/>
                    <a:lstStyle/>
                    <a:p>
                      <a:r>
                        <a:rPr kumimoji="1" lang="en-US" altLang="ja-JP" sz="1600" dirty="0">
                          <a:latin typeface="+mn-lt"/>
                        </a:rPr>
                        <a:t>16GB</a:t>
                      </a:r>
                    </a:p>
                    <a:p>
                      <a:r>
                        <a:rPr kumimoji="1" lang="en-US" altLang="ja-JP" sz="1400" dirty="0">
                          <a:latin typeface="+mn-lt"/>
                        </a:rPr>
                        <a:t>LPDDR3</a:t>
                      </a:r>
                    </a:p>
                    <a:p>
                      <a:r>
                        <a:rPr kumimoji="1" lang="en-US" altLang="ja-JP" sz="1400" dirty="0">
                          <a:latin typeface="+mn-lt"/>
                        </a:rPr>
                        <a:t>2,133MHz UMA</a:t>
                      </a:r>
                    </a:p>
                  </a:txBody>
                  <a:tcPr/>
                </a:tc>
                <a:tc>
                  <a:txBody>
                    <a:bodyPr/>
                    <a:lstStyle/>
                    <a:p>
                      <a:r>
                        <a:rPr kumimoji="1" lang="en-US" altLang="ja-JP" sz="1600" dirty="0">
                          <a:latin typeface="+mn-lt"/>
                        </a:rPr>
                        <a:t>16GB</a:t>
                      </a:r>
                    </a:p>
                    <a:p>
                      <a:r>
                        <a:rPr kumimoji="1" lang="en-US" altLang="ja-JP" sz="1400" dirty="0">
                          <a:latin typeface="+mn-lt"/>
                        </a:rPr>
                        <a:t>LPDDR4X 4,266MHz UMA</a:t>
                      </a:r>
                      <a:endParaRPr kumimoji="1" lang="ja-JP" altLang="en-US" sz="1400">
                        <a:latin typeface="+mn-lt"/>
                      </a:endParaRPr>
                    </a:p>
                  </a:txBody>
                  <a:tcPr/>
                </a:tc>
                <a:tc>
                  <a:txBody>
                    <a:bodyPr/>
                    <a:lstStyle/>
                    <a:p>
                      <a:r>
                        <a:rPr kumimoji="1" lang="en-US" altLang="ja-JP" sz="1600" dirty="0">
                          <a:latin typeface="+mn-lt"/>
                        </a:rPr>
                        <a:t>16GB</a:t>
                      </a:r>
                    </a:p>
                    <a:p>
                      <a:r>
                        <a:rPr kumimoji="1" lang="en-US" altLang="ja-JP" sz="1400" dirty="0">
                          <a:latin typeface="+mn-lt"/>
                        </a:rPr>
                        <a:t>LPDDR4X 4,266MHz UMA</a:t>
                      </a:r>
                      <a:endParaRPr kumimoji="1" lang="ja-JP" altLang="en-US" sz="1400">
                        <a:latin typeface="+mn-lt"/>
                      </a:endParaRPr>
                    </a:p>
                  </a:txBody>
                  <a:tcPr/>
                </a:tc>
                <a:tc>
                  <a:txBody>
                    <a:bodyPr/>
                    <a:lstStyle/>
                    <a:p>
                      <a:r>
                        <a:rPr kumimoji="1" lang="en-US" altLang="ja-JP" sz="1600" dirty="0">
                          <a:latin typeface="+mn-lt"/>
                        </a:rPr>
                        <a:t>16GB</a:t>
                      </a:r>
                    </a:p>
                    <a:p>
                      <a:r>
                        <a:rPr kumimoji="1" lang="en-US" altLang="ja-JP" sz="1400" dirty="0">
                          <a:latin typeface="+mn-lt"/>
                        </a:rPr>
                        <a:t>DDR4 SDRAM</a:t>
                      </a:r>
                      <a:endParaRPr kumimoji="1" lang="ja-JP" altLang="en-US" sz="1400">
                        <a:latin typeface="+mn-lt"/>
                      </a:endParaRPr>
                    </a:p>
                  </a:txBody>
                  <a:tcPr/>
                </a:tc>
                <a:tc>
                  <a:txBody>
                    <a:bodyPr/>
                    <a:lstStyle/>
                    <a:p>
                      <a:r>
                        <a:rPr kumimoji="1" lang="en-US" altLang="ja-JP" sz="1600" dirty="0">
                          <a:latin typeface="+mn-lt"/>
                        </a:rPr>
                        <a:t>1.5TB</a:t>
                      </a:r>
                    </a:p>
                    <a:p>
                      <a:r>
                        <a:rPr kumimoji="1" lang="en-US" altLang="ja-JP" sz="1400" dirty="0">
                          <a:latin typeface="+mn-lt"/>
                        </a:rPr>
                        <a:t>DDR4 ECC</a:t>
                      </a:r>
                      <a:endParaRPr kumimoji="1" lang="ja-JP" altLang="en-US" sz="1400">
                        <a:latin typeface="+mn-lt"/>
                      </a:endParaRPr>
                    </a:p>
                  </a:txBody>
                  <a:tcPr/>
                </a:tc>
                <a:extLst>
                  <a:ext uri="{0D108BD9-81ED-4DB2-BD59-A6C34878D82A}">
                    <a16:rowId xmlns:a16="http://schemas.microsoft.com/office/drawing/2014/main" val="4083039515"/>
                  </a:ext>
                </a:extLst>
              </a:tr>
              <a:tr h="209763">
                <a:tc>
                  <a:txBody>
                    <a:bodyPr/>
                    <a:lstStyle/>
                    <a:p>
                      <a:r>
                        <a:rPr kumimoji="1" lang="ja-JP" altLang="en-US" sz="1600">
                          <a:latin typeface="+mn-lt"/>
                        </a:rPr>
                        <a:t>ストレージ</a:t>
                      </a:r>
                    </a:p>
                  </a:txBody>
                  <a:tcPr/>
                </a:tc>
                <a:tc>
                  <a:txBody>
                    <a:bodyPr/>
                    <a:lstStyle/>
                    <a:p>
                      <a:r>
                        <a:rPr lang="en-US" altLang="ja-JP" sz="1600" dirty="0">
                          <a:latin typeface="+mn-lt"/>
                        </a:rPr>
                        <a:t>512GB</a:t>
                      </a:r>
                    </a:p>
                    <a:p>
                      <a:r>
                        <a:rPr kumimoji="1" lang="en-US" altLang="ja-JP" sz="1400" dirty="0">
                          <a:latin typeface="+mn-lt"/>
                        </a:rPr>
                        <a:t>PCIe 3.0×2</a:t>
                      </a:r>
                      <a:endParaRPr kumimoji="1" lang="ja-JP" altLang="en-US" sz="1400">
                        <a:latin typeface="+mn-lt"/>
                      </a:endParaRPr>
                    </a:p>
                  </a:txBody>
                  <a:tcPr/>
                </a:tc>
                <a:tc>
                  <a:txBody>
                    <a:bodyPr/>
                    <a:lstStyle/>
                    <a:p>
                      <a:r>
                        <a:rPr kumimoji="1" lang="en-US" altLang="ja-JP" sz="1600" dirty="0">
                          <a:latin typeface="+mn-lt"/>
                        </a:rPr>
                        <a:t>512GB</a:t>
                      </a:r>
                    </a:p>
                    <a:p>
                      <a:r>
                        <a:rPr kumimoji="1" lang="en-US" altLang="ja-JP" sz="1400" dirty="0">
                          <a:latin typeface="+mn-lt"/>
                        </a:rPr>
                        <a:t>M.2 Type 2230</a:t>
                      </a:r>
                      <a:endParaRPr kumimoji="1" lang="ja-JP" altLang="en-US" sz="1400">
                        <a:latin typeface="+mn-lt"/>
                      </a:endParaRPr>
                    </a:p>
                  </a:txBody>
                  <a:tcPr/>
                </a:tc>
                <a:tc>
                  <a:txBody>
                    <a:bodyPr/>
                    <a:lstStyle/>
                    <a:p>
                      <a:r>
                        <a:rPr kumimoji="1" lang="en-US" altLang="ja-JP" sz="1600" dirty="0">
                          <a:latin typeface="+mn-lt"/>
                        </a:rPr>
                        <a:t>512GB</a:t>
                      </a:r>
                      <a:endParaRPr kumimoji="1" lang="ja-JP" altLang="en-US" sz="1600">
                        <a:latin typeface="+mn-lt"/>
                      </a:endParaRPr>
                    </a:p>
                  </a:txBody>
                  <a:tcPr/>
                </a:tc>
                <a:tc>
                  <a:txBody>
                    <a:bodyPr/>
                    <a:lstStyle/>
                    <a:p>
                      <a:r>
                        <a:rPr kumimoji="1" lang="en-US" altLang="ja-JP" sz="1600" dirty="0">
                          <a:latin typeface="+mn-lt"/>
                        </a:rPr>
                        <a:t>512GB</a:t>
                      </a:r>
                    </a:p>
                    <a:p>
                      <a:r>
                        <a:rPr kumimoji="1" lang="en-US" altLang="ja-JP" sz="1400" dirty="0">
                          <a:latin typeface="+mn-lt"/>
                        </a:rPr>
                        <a:t>PCIe</a:t>
                      </a:r>
                      <a:endParaRPr kumimoji="1" lang="ja-JP" altLang="en-US" sz="1400">
                        <a:latin typeface="+mn-lt"/>
                      </a:endParaRPr>
                    </a:p>
                  </a:txBody>
                  <a:tcPr/>
                </a:tc>
                <a:tc>
                  <a:txBody>
                    <a:bodyPr/>
                    <a:lstStyle/>
                    <a:p>
                      <a:r>
                        <a:rPr kumimoji="1" lang="en-US" altLang="ja-JP" sz="1600" dirty="0">
                          <a:latin typeface="+mn-lt"/>
                        </a:rPr>
                        <a:t>8TB</a:t>
                      </a:r>
                      <a:endParaRPr kumimoji="1" lang="ja-JP" altLang="en-US" sz="1600">
                        <a:latin typeface="+mn-lt"/>
                      </a:endParaRPr>
                    </a:p>
                  </a:txBody>
                  <a:tcPr/>
                </a:tc>
                <a:extLst>
                  <a:ext uri="{0D108BD9-81ED-4DB2-BD59-A6C34878D82A}">
                    <a16:rowId xmlns:a16="http://schemas.microsoft.com/office/drawing/2014/main" val="65346573"/>
                  </a:ext>
                </a:extLst>
              </a:tr>
              <a:tr h="0">
                <a:tc>
                  <a:txBody>
                    <a:bodyPr/>
                    <a:lstStyle/>
                    <a:p>
                      <a:r>
                        <a:rPr kumimoji="1" lang="en-US" altLang="ja-JP" sz="1600" dirty="0">
                          <a:latin typeface="+mn-lt"/>
                        </a:rPr>
                        <a:t>GPU</a:t>
                      </a:r>
                      <a:endParaRPr kumimoji="1" lang="ja-JP" altLang="en-US" sz="1600">
                        <a:latin typeface="+mn-lt"/>
                      </a:endParaRPr>
                    </a:p>
                  </a:txBody>
                  <a:tcPr/>
                </a:tc>
                <a:tc>
                  <a:txBody>
                    <a:bodyPr/>
                    <a:lstStyle/>
                    <a:p>
                      <a:r>
                        <a:rPr kumimoji="1" lang="en-US" altLang="ja-JP" sz="1600" dirty="0">
                          <a:latin typeface="+mn-lt"/>
                        </a:rPr>
                        <a:t>UHD</a:t>
                      </a:r>
                    </a:p>
                    <a:p>
                      <a:r>
                        <a:rPr kumimoji="1" lang="en-US" altLang="ja-JP" sz="1400" dirty="0">
                          <a:latin typeface="+mn-lt"/>
                        </a:rPr>
                        <a:t>UMA</a:t>
                      </a:r>
                      <a:endParaRPr kumimoji="1" lang="ja-JP" altLang="en-US" sz="1400">
                        <a:latin typeface="+mn-lt"/>
                      </a:endParaRPr>
                    </a:p>
                  </a:txBody>
                  <a:tcPr/>
                </a:tc>
                <a:tc>
                  <a:txBody>
                    <a:bodyPr/>
                    <a:lstStyle/>
                    <a:p>
                      <a:r>
                        <a:rPr kumimoji="1" lang="en-US" altLang="ja-JP" sz="1600" dirty="0">
                          <a:latin typeface="+mn-lt"/>
                        </a:rPr>
                        <a:t>Adreno 690(SQ2)</a:t>
                      </a:r>
                    </a:p>
                    <a:p>
                      <a:r>
                        <a:rPr kumimoji="1" lang="en-US" altLang="ja-JP" sz="1400" dirty="0">
                          <a:latin typeface="+mn-lt"/>
                        </a:rPr>
                        <a:t>UMA</a:t>
                      </a:r>
                      <a:endParaRPr kumimoji="1" lang="ja-JP" altLang="en-US" sz="1600">
                        <a:latin typeface="+mn-lt"/>
                      </a:endParaRPr>
                    </a:p>
                  </a:txBody>
                  <a:tcPr/>
                </a:tc>
                <a:tc>
                  <a:txBody>
                    <a:bodyPr/>
                    <a:lstStyle/>
                    <a:p>
                      <a:r>
                        <a:rPr kumimoji="1" lang="en-US" altLang="ja-JP" sz="1600" dirty="0">
                          <a:latin typeface="+mn-lt"/>
                        </a:rPr>
                        <a:t>(Apple M1)</a:t>
                      </a:r>
                    </a:p>
                    <a:p>
                      <a:r>
                        <a:rPr kumimoji="1" lang="en-US" altLang="ja-JP" sz="1600" dirty="0">
                          <a:latin typeface="+mn-lt"/>
                        </a:rPr>
                        <a:t>8</a:t>
                      </a:r>
                      <a:r>
                        <a:rPr kumimoji="1" lang="ja-JP" altLang="en-US" sz="1600">
                          <a:latin typeface="+mn-lt"/>
                        </a:rPr>
                        <a:t>コア</a:t>
                      </a:r>
                      <a:endParaRPr kumimoji="1" lang="en-US" altLang="ja-JP" sz="1600" dirty="0">
                        <a:latin typeface="+mn-lt"/>
                      </a:endParaRPr>
                    </a:p>
                    <a:p>
                      <a:r>
                        <a:rPr kumimoji="1" lang="en-US" altLang="ja-JP" sz="1400" dirty="0">
                          <a:latin typeface="+mn-lt"/>
                        </a:rPr>
                        <a:t>UMA</a:t>
                      </a:r>
                      <a:endParaRPr kumimoji="1" lang="ja-JP" altLang="en-US" sz="1600">
                        <a:latin typeface="+mn-lt"/>
                      </a:endParaRPr>
                    </a:p>
                  </a:txBody>
                  <a:tcPr/>
                </a:tc>
                <a:tc>
                  <a:txBody>
                    <a:bodyPr/>
                    <a:lstStyle/>
                    <a:p>
                      <a:r>
                        <a:rPr kumimoji="1" lang="en-US" altLang="ja-JP" sz="1600" dirty="0">
                          <a:latin typeface="+mn-lt"/>
                        </a:rPr>
                        <a:t>AMD Radeon</a:t>
                      </a:r>
                    </a:p>
                    <a:p>
                      <a:r>
                        <a:rPr kumimoji="1" lang="en-US" altLang="ja-JP" sz="1400" dirty="0">
                          <a:latin typeface="+mn-lt"/>
                        </a:rPr>
                        <a:t>UMA</a:t>
                      </a:r>
                      <a:endParaRPr kumimoji="1" lang="en-US" altLang="ja-JP" sz="1600" dirty="0">
                        <a:latin typeface="+mn-lt"/>
                      </a:endParaRPr>
                    </a:p>
                  </a:txBody>
                  <a:tcPr/>
                </a:tc>
                <a:tc>
                  <a:txBody>
                    <a:bodyPr/>
                    <a:lstStyle/>
                    <a:p>
                      <a:r>
                        <a:rPr kumimoji="1" lang="en-US" altLang="ja-JP" sz="1600" dirty="0">
                          <a:latin typeface="+mn-lt"/>
                        </a:rPr>
                        <a:t>AMD</a:t>
                      </a:r>
                    </a:p>
                    <a:p>
                      <a:r>
                        <a:rPr kumimoji="1" lang="en-US" altLang="ja-JP" sz="1600" dirty="0">
                          <a:latin typeface="+mn-lt"/>
                        </a:rPr>
                        <a:t>Radeon Pro Vega II Duo×2</a:t>
                      </a:r>
                    </a:p>
                    <a:p>
                      <a:r>
                        <a:rPr kumimoji="1" lang="en-US" altLang="ja-JP" sz="1400" dirty="0">
                          <a:latin typeface="+mn-lt"/>
                        </a:rPr>
                        <a:t>32GB HBM×2</a:t>
                      </a:r>
                      <a:endParaRPr kumimoji="1" lang="en-US" altLang="ja-JP" sz="1600" dirty="0">
                        <a:latin typeface="+mn-lt"/>
                      </a:endParaRPr>
                    </a:p>
                  </a:txBody>
                  <a:tcPr/>
                </a:tc>
                <a:extLst>
                  <a:ext uri="{0D108BD9-81ED-4DB2-BD59-A6C34878D82A}">
                    <a16:rowId xmlns:a16="http://schemas.microsoft.com/office/drawing/2014/main" val="3450363324"/>
                  </a:ext>
                </a:extLst>
              </a:tr>
              <a:tr h="0">
                <a:tc>
                  <a:txBody>
                    <a:bodyPr/>
                    <a:lstStyle/>
                    <a:p>
                      <a:r>
                        <a:rPr kumimoji="1" lang="ja-JP" altLang="en-US" sz="1600">
                          <a:latin typeface="+mn-lt"/>
                        </a:rPr>
                        <a:t>価格</a:t>
                      </a:r>
                    </a:p>
                  </a:txBody>
                  <a:tcPr/>
                </a:tc>
                <a:tc>
                  <a:txBody>
                    <a:bodyPr/>
                    <a:lstStyle/>
                    <a:p>
                      <a:r>
                        <a:rPr lang="en-US" altLang="ja-JP" sz="1600" dirty="0">
                          <a:latin typeface="+mn-lt"/>
                        </a:rPr>
                        <a:t>¥156,920</a:t>
                      </a:r>
                      <a:endParaRPr kumimoji="1" lang="ja-JP" altLang="en-US" sz="1600">
                        <a:latin typeface="+mn-lt"/>
                      </a:endParaRPr>
                    </a:p>
                  </a:txBody>
                  <a:tcPr/>
                </a:tc>
                <a:tc>
                  <a:txBody>
                    <a:bodyPr/>
                    <a:lstStyle/>
                    <a:p>
                      <a:r>
                        <a:rPr lang="en-US" altLang="ja-JP" sz="1600" dirty="0">
                          <a:latin typeface="+mn-lt"/>
                        </a:rPr>
                        <a:t>¥</a:t>
                      </a:r>
                      <a:r>
                        <a:rPr kumimoji="1" lang="en-US" altLang="ja-JP" sz="1600" dirty="0">
                          <a:latin typeface="+mn-lt"/>
                        </a:rPr>
                        <a:t>184,580</a:t>
                      </a:r>
                      <a:endParaRPr kumimoji="1" lang="ja-JP" altLang="en-US" sz="1600">
                        <a:latin typeface="+mn-lt"/>
                      </a:endParaRPr>
                    </a:p>
                  </a:txBody>
                  <a:tcPr/>
                </a:tc>
                <a:tc>
                  <a:txBody>
                    <a:bodyPr/>
                    <a:lstStyle/>
                    <a:p>
                      <a:r>
                        <a:rPr lang="en-US" altLang="ja-JP" sz="1600" dirty="0">
                          <a:latin typeface="+mn-lt"/>
                        </a:rPr>
                        <a:t>¥</a:t>
                      </a:r>
                      <a:r>
                        <a:rPr kumimoji="1" lang="en-US" altLang="ja-JP" sz="1600" dirty="0">
                          <a:latin typeface="+mn-lt"/>
                        </a:rPr>
                        <a:t>192,280</a:t>
                      </a:r>
                      <a:endParaRPr kumimoji="1" lang="ja-JP" altLang="en-US" sz="1600">
                        <a:latin typeface="+mn-lt"/>
                      </a:endParaRPr>
                    </a:p>
                  </a:txBody>
                  <a:tcPr/>
                </a:tc>
                <a:tc>
                  <a:txBody>
                    <a:bodyPr/>
                    <a:lstStyle/>
                    <a:p>
                      <a:r>
                        <a:rPr lang="en-US" altLang="ja-JP" sz="1600" dirty="0">
                          <a:latin typeface="+mn-lt"/>
                        </a:rPr>
                        <a:t>¥</a:t>
                      </a:r>
                      <a:r>
                        <a:rPr kumimoji="1" lang="en-US" altLang="ja-JP" sz="1600" dirty="0">
                          <a:latin typeface="+mn-lt"/>
                        </a:rPr>
                        <a:t>159,400</a:t>
                      </a:r>
                      <a:endParaRPr kumimoji="1" lang="ja-JP" altLang="en-US" sz="1600">
                        <a:latin typeface="+mn-lt"/>
                      </a:endParaRPr>
                    </a:p>
                  </a:txBody>
                  <a:tcPr/>
                </a:tc>
                <a:tc>
                  <a:txBody>
                    <a:bodyPr/>
                    <a:lstStyle/>
                    <a:p>
                      <a:r>
                        <a:rPr kumimoji="1" lang="en-US" altLang="ja-JP" sz="1600" dirty="0">
                          <a:latin typeface="+mn-lt"/>
                        </a:rPr>
                        <a:t>¥5,879,280</a:t>
                      </a:r>
                      <a:endParaRPr kumimoji="1" lang="ja-JP" altLang="en-US" sz="1600">
                        <a:latin typeface="+mn-lt"/>
                      </a:endParaRPr>
                    </a:p>
                  </a:txBody>
                  <a:tcPr/>
                </a:tc>
                <a:extLst>
                  <a:ext uri="{0D108BD9-81ED-4DB2-BD59-A6C34878D82A}">
                    <a16:rowId xmlns:a16="http://schemas.microsoft.com/office/drawing/2014/main" val="445355911"/>
                  </a:ext>
                </a:extLst>
              </a:tr>
            </a:tbl>
          </a:graphicData>
        </a:graphic>
      </p:graphicFrame>
      <p:pic>
        <p:nvPicPr>
          <p:cNvPr id="5" name="図 4" descr="ASUS Chromebook Flip C436">
            <a:hlinkClick r:id="rId2"/>
            <a:extLst>
              <a:ext uri="{FF2B5EF4-FFF2-40B4-BE49-F238E27FC236}">
                <a16:creationId xmlns:a16="http://schemas.microsoft.com/office/drawing/2014/main" id="{0A7570EB-4A45-BA46-85A2-B0694C532C0F}"/>
              </a:ext>
            </a:extLst>
          </p:cNvPr>
          <p:cNvPicPr>
            <a:picLocks noChangeAspect="1"/>
          </p:cNvPicPr>
          <p:nvPr/>
        </p:nvPicPr>
        <p:blipFill>
          <a:blip r:embed="rId3">
            <a:alphaModFix amt="25000"/>
          </a:blip>
          <a:stretch>
            <a:fillRect/>
          </a:stretch>
        </p:blipFill>
        <p:spPr>
          <a:xfrm>
            <a:off x="2838686" y="1850464"/>
            <a:ext cx="1270368" cy="789322"/>
          </a:xfrm>
          <a:prstGeom prst="rect">
            <a:avLst/>
          </a:prstGeom>
        </p:spPr>
      </p:pic>
      <p:pic>
        <p:nvPicPr>
          <p:cNvPr id="6" name="図 5" descr="マイクロソフト Surface Pro X">
            <a:hlinkClick r:id="rId4"/>
            <a:extLst>
              <a:ext uri="{FF2B5EF4-FFF2-40B4-BE49-F238E27FC236}">
                <a16:creationId xmlns:a16="http://schemas.microsoft.com/office/drawing/2014/main" id="{1BF979CB-99D6-704B-8080-C691FD5CDF2A}"/>
              </a:ext>
            </a:extLst>
          </p:cNvPr>
          <p:cNvPicPr>
            <a:picLocks noChangeAspect="1"/>
          </p:cNvPicPr>
          <p:nvPr/>
        </p:nvPicPr>
        <p:blipFill>
          <a:blip r:embed="rId5">
            <a:alphaModFix amt="25000"/>
          </a:blip>
          <a:stretch>
            <a:fillRect/>
          </a:stretch>
        </p:blipFill>
        <p:spPr>
          <a:xfrm>
            <a:off x="4673337" y="1842491"/>
            <a:ext cx="1278667" cy="675296"/>
          </a:xfrm>
          <a:prstGeom prst="rect">
            <a:avLst/>
          </a:prstGeom>
        </p:spPr>
      </p:pic>
      <p:pic>
        <p:nvPicPr>
          <p:cNvPr id="7" name="図 6" descr="デスクトップコンピューターの画面&#10;&#10;中程度の精度で自動的に生成された説明">
            <a:hlinkClick r:id="rId6"/>
            <a:extLst>
              <a:ext uri="{FF2B5EF4-FFF2-40B4-BE49-F238E27FC236}">
                <a16:creationId xmlns:a16="http://schemas.microsoft.com/office/drawing/2014/main" id="{87F2651E-71F7-1F44-B204-FE97936832EC}"/>
              </a:ext>
            </a:extLst>
          </p:cNvPr>
          <p:cNvPicPr>
            <a:picLocks noChangeAspect="1"/>
          </p:cNvPicPr>
          <p:nvPr/>
        </p:nvPicPr>
        <p:blipFill>
          <a:blip r:embed="rId7">
            <a:alphaModFix amt="25000"/>
          </a:blip>
          <a:stretch>
            <a:fillRect/>
          </a:stretch>
        </p:blipFill>
        <p:spPr>
          <a:xfrm>
            <a:off x="6446750" y="1869917"/>
            <a:ext cx="1278667" cy="749600"/>
          </a:xfrm>
          <a:prstGeom prst="rect">
            <a:avLst/>
          </a:prstGeom>
        </p:spPr>
      </p:pic>
      <p:pic>
        <p:nvPicPr>
          <p:cNvPr id="8" name="図 7" descr="富士通 FMV LIFEBOOK AH AMD モデル">
            <a:hlinkClick r:id="rId8"/>
            <a:extLst>
              <a:ext uri="{FF2B5EF4-FFF2-40B4-BE49-F238E27FC236}">
                <a16:creationId xmlns:a16="http://schemas.microsoft.com/office/drawing/2014/main" id="{0E746136-78C8-294E-BD69-EEA27A6D7E8F}"/>
              </a:ext>
            </a:extLst>
          </p:cNvPr>
          <p:cNvPicPr>
            <a:picLocks noChangeAspect="1"/>
          </p:cNvPicPr>
          <p:nvPr/>
        </p:nvPicPr>
        <p:blipFill>
          <a:blip r:embed="rId9">
            <a:alphaModFix amt="25000"/>
          </a:blip>
          <a:stretch>
            <a:fillRect/>
          </a:stretch>
        </p:blipFill>
        <p:spPr>
          <a:xfrm>
            <a:off x="8175460" y="1842491"/>
            <a:ext cx="1270368" cy="974361"/>
          </a:xfrm>
          <a:prstGeom prst="rect">
            <a:avLst/>
          </a:prstGeom>
        </p:spPr>
      </p:pic>
      <p:pic>
        <p:nvPicPr>
          <p:cNvPr id="9" name="図 8" descr="アップル Mac Pro">
            <a:hlinkClick r:id="rId10"/>
            <a:extLst>
              <a:ext uri="{FF2B5EF4-FFF2-40B4-BE49-F238E27FC236}">
                <a16:creationId xmlns:a16="http://schemas.microsoft.com/office/drawing/2014/main" id="{E12BFFA0-238A-2A4C-9861-EADB6CA24FAD}"/>
              </a:ext>
            </a:extLst>
          </p:cNvPr>
          <p:cNvPicPr>
            <a:picLocks noChangeAspect="1"/>
          </p:cNvPicPr>
          <p:nvPr/>
        </p:nvPicPr>
        <p:blipFill>
          <a:blip r:embed="rId11">
            <a:alphaModFix amt="25000"/>
          </a:blip>
          <a:stretch>
            <a:fillRect/>
          </a:stretch>
        </p:blipFill>
        <p:spPr>
          <a:xfrm>
            <a:off x="10175945" y="1480778"/>
            <a:ext cx="1270369" cy="1527877"/>
          </a:xfrm>
          <a:prstGeom prst="rect">
            <a:avLst/>
          </a:prstGeom>
        </p:spPr>
      </p:pic>
    </p:spTree>
    <p:extLst>
      <p:ext uri="{BB962C8B-B14F-4D97-AF65-F5344CB8AC3E}">
        <p14:creationId xmlns:p14="http://schemas.microsoft.com/office/powerpoint/2010/main" val="108373353"/>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kumimoji="1" lang="ja-JP" altLang="en-US" sz="4000" b="1"/>
              <a:t>昨今のアーキテクチャの動向とまとめ</a:t>
            </a:r>
            <a:endParaRPr kumimoji="1" lang="ja-JP" altLang="en-US" sz="2400"/>
          </a:p>
        </p:txBody>
      </p:sp>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a:noAutofit/>
          </a:bodyPr>
          <a:lstStyle/>
          <a:p>
            <a:r>
              <a:rPr lang="ja-JP" altLang="en-US" sz="2400"/>
              <a:t>スマートフォンのアーキテクチャからの技術移転がみられる</a:t>
            </a:r>
            <a:endParaRPr lang="en-US" altLang="ja-JP" sz="2400" dirty="0"/>
          </a:p>
          <a:p>
            <a:pPr lvl="1"/>
            <a:r>
              <a:rPr lang="en-US" altLang="ja-JP" sz="1600" dirty="0"/>
              <a:t>SoC</a:t>
            </a:r>
            <a:r>
              <a:rPr lang="ja-JP" altLang="en-US" sz="1600"/>
              <a:t>化による省電力化、パーツ</a:t>
            </a:r>
            <a:r>
              <a:rPr lang="en-US" altLang="ja-JP" sz="1600" dirty="0"/>
              <a:t>(</a:t>
            </a:r>
            <a:r>
              <a:rPr lang="ja-JP" altLang="en-US" sz="1600"/>
              <a:t>無線</a:t>
            </a:r>
            <a:r>
              <a:rPr lang="en-US" altLang="ja-JP" sz="1600" dirty="0"/>
              <a:t>LAN</a:t>
            </a:r>
            <a:r>
              <a:rPr lang="ja-JP" altLang="en-US" sz="1600"/>
              <a:t>、</a:t>
            </a:r>
            <a:r>
              <a:rPr lang="en-US" altLang="ja-JP" sz="1600" dirty="0"/>
              <a:t>Bluetooth</a:t>
            </a:r>
            <a:r>
              <a:rPr lang="ja-JP" altLang="en-US" sz="1600"/>
              <a:t>など</a:t>
            </a:r>
            <a:r>
              <a:rPr lang="en-US" altLang="ja-JP" sz="1600" dirty="0"/>
              <a:t>)</a:t>
            </a:r>
            <a:r>
              <a:rPr lang="ja-JP" altLang="en-US" sz="1600"/>
              <a:t>の共有化</a:t>
            </a:r>
            <a:endParaRPr lang="en-US" altLang="ja-JP" sz="1600" dirty="0"/>
          </a:p>
          <a:p>
            <a:pPr lvl="1"/>
            <a:r>
              <a:rPr lang="en-US" altLang="ja-JP" sz="1600" dirty="0"/>
              <a:t>CPU</a:t>
            </a:r>
            <a:r>
              <a:rPr lang="ja-JP" altLang="en-US" sz="1600"/>
              <a:t>においてもモバイルで主流の</a:t>
            </a:r>
            <a:r>
              <a:rPr lang="en-US" altLang="ja-JP" sz="1600" dirty="0"/>
              <a:t>ARM</a:t>
            </a:r>
            <a:r>
              <a:rPr lang="ja-JP" altLang="en-US" sz="1600"/>
              <a:t>系</a:t>
            </a:r>
            <a:r>
              <a:rPr lang="en-US" altLang="ja-JP" sz="1600" dirty="0"/>
              <a:t>CPU</a:t>
            </a:r>
            <a:r>
              <a:rPr lang="ja-JP" altLang="en-US" sz="1600"/>
              <a:t>への移行が始まっている</a:t>
            </a:r>
            <a:endParaRPr lang="en-US" altLang="ja-JP" sz="1600" dirty="0"/>
          </a:p>
          <a:p>
            <a:r>
              <a:rPr lang="en-US" altLang="ja-JP" sz="2400" dirty="0"/>
              <a:t>AMD</a:t>
            </a:r>
            <a:r>
              <a:rPr lang="ja-JP" altLang="en-US" sz="2400"/>
              <a:t>製</a:t>
            </a:r>
            <a:r>
              <a:rPr lang="en-US" altLang="ja-JP" sz="2400" dirty="0"/>
              <a:t>Ryzen CPU</a:t>
            </a:r>
            <a:r>
              <a:rPr lang="ja-JP" altLang="en-US" sz="2400"/>
              <a:t>の性能に注目が集まりつつある</a:t>
            </a:r>
            <a:endParaRPr lang="en-US" altLang="ja-JP" sz="2400" dirty="0"/>
          </a:p>
          <a:p>
            <a:pPr lvl="1"/>
            <a:r>
              <a:rPr lang="ja-JP" altLang="en-US" sz="2000"/>
              <a:t>インテル製</a:t>
            </a:r>
            <a:r>
              <a:rPr lang="en-US" altLang="ja-JP" sz="2000" dirty="0"/>
              <a:t>CPU</a:t>
            </a:r>
            <a:r>
              <a:rPr lang="ja-JP" altLang="en-US" sz="2000"/>
              <a:t>のプロセスルール停滞</a:t>
            </a:r>
            <a:endParaRPr lang="en-US" altLang="ja-JP" sz="2000" dirty="0"/>
          </a:p>
          <a:p>
            <a:pPr lvl="2"/>
            <a:r>
              <a:rPr lang="ja-JP" altLang="en-US" sz="1600"/>
              <a:t>インテル</a:t>
            </a:r>
            <a:r>
              <a:rPr lang="en-US" altLang="ja-JP" sz="1600" dirty="0"/>
              <a:t> Core	…</a:t>
            </a:r>
            <a:r>
              <a:rPr lang="ja-JP" altLang="en-US" sz="1600"/>
              <a:t> </a:t>
            </a:r>
            <a:r>
              <a:rPr lang="en-US" altLang="ja-JP" sz="1600" dirty="0"/>
              <a:t>14nm</a:t>
            </a:r>
            <a:r>
              <a:rPr lang="ja-JP" altLang="en-US" sz="1600"/>
              <a:t>⇒</a:t>
            </a:r>
            <a:r>
              <a:rPr lang="en-US" altLang="ja-JP" sz="1600" dirty="0"/>
              <a:t>10nm</a:t>
            </a:r>
            <a:r>
              <a:rPr lang="ja-JP" altLang="en-US" sz="1600"/>
              <a:t>プロセスルール</a:t>
            </a:r>
            <a:r>
              <a:rPr lang="en-US" altLang="ja-JP" sz="1600" dirty="0"/>
              <a:t>(2021)</a:t>
            </a:r>
          </a:p>
          <a:p>
            <a:pPr lvl="2"/>
            <a:r>
              <a:rPr lang="en-US" altLang="ja-JP" sz="1600" dirty="0"/>
              <a:t>AMD Ryzen	…</a:t>
            </a:r>
            <a:r>
              <a:rPr lang="ja-JP" altLang="en-US" sz="1600"/>
              <a:t> </a:t>
            </a:r>
            <a:r>
              <a:rPr lang="en-US" altLang="ja-JP" sz="1600" dirty="0"/>
              <a:t>14nm⇒7nm</a:t>
            </a:r>
            <a:r>
              <a:rPr lang="ja-JP" altLang="en-US" sz="1600"/>
              <a:t>プロセスルール</a:t>
            </a:r>
            <a:r>
              <a:rPr lang="en-US" altLang="ja-JP" sz="1600" dirty="0"/>
              <a:t>(2020)</a:t>
            </a:r>
          </a:p>
          <a:p>
            <a:pPr lvl="2"/>
            <a:r>
              <a:rPr lang="ja-JP" altLang="en-US" sz="1600"/>
              <a:t>アップル</a:t>
            </a:r>
            <a:r>
              <a:rPr lang="en-US" altLang="ja-JP" sz="1600" dirty="0"/>
              <a:t>M1	…</a:t>
            </a:r>
            <a:r>
              <a:rPr lang="ja-JP" altLang="en-US" sz="1600"/>
              <a:t> </a:t>
            </a:r>
            <a:r>
              <a:rPr lang="en-US" altLang="ja-JP" sz="1600" dirty="0"/>
              <a:t>5nm</a:t>
            </a:r>
            <a:r>
              <a:rPr lang="ja-JP" altLang="en-US" sz="1600"/>
              <a:t>プロセスルール</a:t>
            </a:r>
            <a:r>
              <a:rPr lang="en-US" altLang="ja-JP" sz="1600" dirty="0"/>
              <a:t>(2020)</a:t>
            </a:r>
            <a:r>
              <a:rPr lang="ja-JP" altLang="en-US" sz="1600"/>
              <a:t>⇒</a:t>
            </a:r>
            <a:r>
              <a:rPr lang="en-US" altLang="ja-JP" sz="1600" dirty="0"/>
              <a:t>3nm</a:t>
            </a:r>
            <a:r>
              <a:rPr lang="ja-JP" altLang="en-US" sz="1600"/>
              <a:t>プロセスルール</a:t>
            </a:r>
            <a:r>
              <a:rPr lang="en-US" altLang="ja-JP" sz="1600" dirty="0"/>
              <a:t>(2022)</a:t>
            </a:r>
          </a:p>
          <a:p>
            <a:pPr marL="914400" lvl="2" indent="0">
              <a:buNone/>
            </a:pPr>
            <a:r>
              <a:rPr lang="ja-JP" altLang="en-US" sz="1600"/>
              <a:t>但し、インテル製は配線密度は高く</a:t>
            </a:r>
            <a:r>
              <a:rPr lang="en-US" altLang="ja-JP" sz="1600" dirty="0"/>
              <a:t>10nm</a:t>
            </a:r>
            <a:r>
              <a:rPr lang="ja-JP" altLang="en-US" sz="1600"/>
              <a:t>が他社の</a:t>
            </a:r>
            <a:r>
              <a:rPr lang="en-US" altLang="ja-JP" sz="1600" dirty="0"/>
              <a:t>7nm</a:t>
            </a:r>
            <a:r>
              <a:rPr lang="ja-JP" altLang="en-US" sz="1600"/>
              <a:t>相当すると言われる</a:t>
            </a:r>
            <a:endParaRPr lang="en-US" altLang="ja-JP" sz="1600" dirty="0"/>
          </a:p>
          <a:p>
            <a:r>
              <a:rPr lang="en-US" altLang="ja-JP" sz="2400" dirty="0"/>
              <a:t>OS</a:t>
            </a:r>
            <a:r>
              <a:rPr lang="ja-JP" altLang="en-US" sz="2400"/>
              <a:t>も</a:t>
            </a:r>
            <a:r>
              <a:rPr lang="en-US" altLang="ja-JP" sz="2400" dirty="0"/>
              <a:t>Windows</a:t>
            </a:r>
            <a:r>
              <a:rPr lang="ja-JP" altLang="en-US" sz="2400"/>
              <a:t>一択ではない時代、つまり省電力</a:t>
            </a:r>
            <a:r>
              <a:rPr lang="en-US" altLang="ja-JP" sz="2400" dirty="0"/>
              <a:t>ARM</a:t>
            </a:r>
            <a:r>
              <a:rPr lang="ja-JP" altLang="en-US" sz="2400"/>
              <a:t>系</a:t>
            </a:r>
            <a:r>
              <a:rPr lang="en-US" altLang="ja-JP" sz="2400" dirty="0"/>
              <a:t>CPU</a:t>
            </a:r>
            <a:r>
              <a:rPr lang="ja-JP" altLang="en-US" sz="2400"/>
              <a:t>で構わない</a:t>
            </a:r>
            <a:endParaRPr lang="en-US" altLang="ja-JP" sz="2400" dirty="0"/>
          </a:p>
          <a:p>
            <a:pPr lvl="1"/>
            <a:r>
              <a:rPr lang="en-US" altLang="ja-JP" sz="2000" dirty="0"/>
              <a:t>macOS		…</a:t>
            </a:r>
            <a:r>
              <a:rPr lang="ja-JP" altLang="en-US" sz="2000"/>
              <a:t> </a:t>
            </a:r>
            <a:r>
              <a:rPr lang="en-US" altLang="ja-JP" sz="2000" dirty="0"/>
              <a:t>CPU</a:t>
            </a:r>
            <a:r>
              <a:rPr lang="ja-JP" altLang="en-US" sz="2000"/>
              <a:t>の移行が</a:t>
            </a:r>
            <a:r>
              <a:rPr lang="en-US" altLang="ja-JP" sz="2000" dirty="0"/>
              <a:t>fat binary</a:t>
            </a:r>
            <a:r>
              <a:rPr lang="ja-JP" altLang="en-US" sz="2000"/>
              <a:t>や</a:t>
            </a:r>
            <a:r>
              <a:rPr lang="en-US" altLang="ja-JP" sz="2000" dirty="0"/>
              <a:t>Rosetta</a:t>
            </a:r>
            <a:r>
              <a:rPr lang="ja-JP" altLang="en-US" sz="2000"/>
              <a:t>エミュレーションで容易</a:t>
            </a:r>
            <a:endParaRPr lang="en-US" altLang="ja-JP" sz="2000" dirty="0"/>
          </a:p>
          <a:p>
            <a:pPr lvl="1"/>
            <a:r>
              <a:rPr lang="en-US" altLang="ja-JP" sz="2000" dirty="0"/>
              <a:t>Chrome OS	… CPU</a:t>
            </a:r>
            <a:r>
              <a:rPr lang="ja-JP" altLang="en-US" sz="2000"/>
              <a:t>に依存しないウェブアプリを基本とした</a:t>
            </a:r>
            <a:r>
              <a:rPr lang="en-US" altLang="ja-JP" sz="2000" dirty="0"/>
              <a:t>OS</a:t>
            </a:r>
          </a:p>
          <a:p>
            <a:r>
              <a:rPr lang="en-US" altLang="ja-JP" sz="2400" dirty="0"/>
              <a:t>ARM</a:t>
            </a:r>
            <a:r>
              <a:rPr lang="ja-JP" altLang="en-US" sz="2400"/>
              <a:t>版</a:t>
            </a:r>
            <a:r>
              <a:rPr lang="en-US" altLang="ja-JP" sz="2400" dirty="0"/>
              <a:t>Windows</a:t>
            </a:r>
            <a:r>
              <a:rPr lang="ja-JP" altLang="en-US" sz="2400"/>
              <a:t>成功の鍵はマイクロソフトの</a:t>
            </a:r>
            <a:r>
              <a:rPr lang="en-US" altLang="ja-JP" sz="2400" dirty="0"/>
              <a:t>M1 Mac</a:t>
            </a:r>
            <a:r>
              <a:rPr lang="ja-JP" altLang="en-US" sz="2400"/>
              <a:t>への対応如何へ</a:t>
            </a:r>
            <a:endParaRPr lang="en-US" altLang="ja-JP" sz="2400" dirty="0"/>
          </a:p>
        </p:txBody>
      </p:sp>
      <p:pic>
        <p:nvPicPr>
          <p:cNvPr id="9" name="図 8" descr="Apple iPad Air 2020">
            <a:hlinkClick r:id="rId2"/>
            <a:extLst>
              <a:ext uri="{FF2B5EF4-FFF2-40B4-BE49-F238E27FC236}">
                <a16:creationId xmlns:a16="http://schemas.microsoft.com/office/drawing/2014/main" id="{CB31F6DD-1A53-9A4F-BD3E-36544D6191CF}"/>
              </a:ext>
            </a:extLst>
          </p:cNvPr>
          <p:cNvPicPr>
            <a:picLocks noChangeAspect="1"/>
          </p:cNvPicPr>
          <p:nvPr/>
        </p:nvPicPr>
        <p:blipFill>
          <a:blip r:embed="rId3">
            <a:alphaModFix amt="50000"/>
          </a:blip>
          <a:stretch>
            <a:fillRect/>
          </a:stretch>
        </p:blipFill>
        <p:spPr>
          <a:xfrm>
            <a:off x="9324930" y="2357203"/>
            <a:ext cx="2522295" cy="2143593"/>
          </a:xfrm>
          <a:prstGeom prst="rect">
            <a:avLst/>
          </a:prstGeom>
        </p:spPr>
      </p:pic>
      <p:sp>
        <p:nvSpPr>
          <p:cNvPr id="10" name="テキスト ボックス 9">
            <a:extLst>
              <a:ext uri="{FF2B5EF4-FFF2-40B4-BE49-F238E27FC236}">
                <a16:creationId xmlns:a16="http://schemas.microsoft.com/office/drawing/2014/main" id="{C240B41A-7526-8143-9416-3DAF17DE0D40}"/>
              </a:ext>
            </a:extLst>
          </p:cNvPr>
          <p:cNvSpPr txBox="1"/>
          <p:nvPr/>
        </p:nvSpPr>
        <p:spPr>
          <a:xfrm>
            <a:off x="9779618" y="4239186"/>
            <a:ext cx="1612918" cy="261610"/>
          </a:xfrm>
          <a:prstGeom prst="rect">
            <a:avLst/>
          </a:prstGeom>
          <a:noFill/>
        </p:spPr>
        <p:txBody>
          <a:bodyPr wrap="square" rtlCol="0">
            <a:spAutoFit/>
          </a:bodyPr>
          <a:lstStyle/>
          <a:p>
            <a:r>
              <a:rPr kumimoji="1" lang="en-US" altLang="ja-JP" sz="1100" dirty="0">
                <a:solidFill>
                  <a:schemeClr val="tx1">
                    <a:alpha val="50000"/>
                  </a:schemeClr>
                </a:solidFill>
              </a:rPr>
              <a:t>©︎ Apple iPad Air 2020</a:t>
            </a:r>
            <a:endParaRPr kumimoji="1" lang="ja-JP" altLang="en-US" sz="1100">
              <a:solidFill>
                <a:schemeClr val="tx1">
                  <a:alpha val="50000"/>
                </a:schemeClr>
              </a:solidFill>
            </a:endParaRPr>
          </a:p>
        </p:txBody>
      </p:sp>
    </p:spTree>
    <p:extLst>
      <p:ext uri="{BB962C8B-B14F-4D97-AF65-F5344CB8AC3E}">
        <p14:creationId xmlns:p14="http://schemas.microsoft.com/office/powerpoint/2010/main" val="2280772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B2B6D5-41C5-074D-BFDE-2E50590A9F86}"/>
              </a:ext>
            </a:extLst>
          </p:cNvPr>
          <p:cNvSpPr>
            <a:spLocks noGrp="1"/>
          </p:cNvSpPr>
          <p:nvPr>
            <p:ph type="title"/>
          </p:nvPr>
        </p:nvSpPr>
        <p:spPr/>
        <p:txBody>
          <a:bodyPr>
            <a:noAutofit/>
          </a:bodyPr>
          <a:lstStyle/>
          <a:p>
            <a:r>
              <a:rPr lang="ja-JP" altLang="en-US" sz="4000" b="1"/>
              <a:t>本講義の目的</a:t>
            </a:r>
            <a:endParaRPr kumimoji="1" lang="ja-JP" altLang="en-US" sz="4000" b="1"/>
          </a:p>
        </p:txBody>
      </p:sp>
      <p:sp>
        <p:nvSpPr>
          <p:cNvPr id="3" name="コンテンツ プレースホルダー 2">
            <a:extLst>
              <a:ext uri="{FF2B5EF4-FFF2-40B4-BE49-F238E27FC236}">
                <a16:creationId xmlns:a16="http://schemas.microsoft.com/office/drawing/2014/main" id="{167B48B1-6622-994F-9F03-FB5BE7ECC45A}"/>
              </a:ext>
            </a:extLst>
          </p:cNvPr>
          <p:cNvSpPr>
            <a:spLocks noGrp="1"/>
          </p:cNvSpPr>
          <p:nvPr>
            <p:ph idx="1"/>
          </p:nvPr>
        </p:nvSpPr>
        <p:spPr/>
        <p:txBody>
          <a:bodyPr>
            <a:noAutofit/>
          </a:bodyPr>
          <a:lstStyle/>
          <a:p>
            <a:pPr marL="514350" indent="-514350">
              <a:buFont typeface="+mj-lt"/>
              <a:buAutoNum type="arabicPeriod"/>
            </a:pPr>
            <a:r>
              <a:rPr kumimoji="1" lang="en-US" altLang="ja-JP" sz="2400" dirty="0"/>
              <a:t>PC(</a:t>
            </a:r>
            <a:r>
              <a:rPr kumimoji="1" lang="ja-JP" altLang="en-US" sz="2400"/>
              <a:t>パーソナルコンピュータ</a:t>
            </a:r>
            <a:r>
              <a:rPr kumimoji="1" lang="en-US" altLang="ja-JP" sz="2400" dirty="0"/>
              <a:t>)</a:t>
            </a:r>
            <a:r>
              <a:rPr kumimoji="1" lang="ja-JP" altLang="en-US" sz="2400"/>
              <a:t>選びが出来るようになる</a:t>
            </a:r>
            <a:endParaRPr kumimoji="1" lang="en-US" altLang="ja-JP" sz="2400" dirty="0"/>
          </a:p>
          <a:p>
            <a:pPr marL="514350" indent="-514350">
              <a:buFont typeface="+mj-lt"/>
              <a:buAutoNum type="arabicPeriod"/>
            </a:pPr>
            <a:r>
              <a:rPr lang="ja-JP" altLang="en-US" sz="2400"/>
              <a:t>各パーツの役割について、用語とともに理解する</a:t>
            </a:r>
            <a:endParaRPr lang="en-US" altLang="ja-JP" sz="2400" dirty="0"/>
          </a:p>
          <a:p>
            <a:pPr marL="514350" indent="-514350">
              <a:buFont typeface="+mj-lt"/>
              <a:buAutoNum type="arabicPeriod"/>
            </a:pPr>
            <a:r>
              <a:rPr kumimoji="1" lang="ja-JP" altLang="en-US" sz="2400"/>
              <a:t>データ転送速度、および、容量のオーダーについて知る</a:t>
            </a:r>
            <a:endParaRPr kumimoji="1" lang="en-US" altLang="ja-JP" sz="2400" dirty="0"/>
          </a:p>
          <a:p>
            <a:pPr marL="514350" indent="-514350">
              <a:buFont typeface="+mj-lt"/>
              <a:buAutoNum type="arabicPeriod"/>
            </a:pPr>
            <a:r>
              <a:rPr lang="ja-JP" altLang="en-US" sz="2400"/>
              <a:t>身近なアーキテクチャの最新の動向を実例で紹介</a:t>
            </a:r>
            <a:endParaRPr lang="en-US" altLang="ja-JP" sz="2400" dirty="0"/>
          </a:p>
        </p:txBody>
      </p:sp>
      <p:pic>
        <p:nvPicPr>
          <p:cNvPr id="7" name="図 6" descr="マイクロソフト Surface Laptop Go">
            <a:hlinkClick r:id="rId2"/>
            <a:extLst>
              <a:ext uri="{FF2B5EF4-FFF2-40B4-BE49-F238E27FC236}">
                <a16:creationId xmlns:a16="http://schemas.microsoft.com/office/drawing/2014/main" id="{8DBAA005-CAA7-DB44-85AE-386DFBD89F4C}"/>
              </a:ext>
            </a:extLst>
          </p:cNvPr>
          <p:cNvPicPr>
            <a:picLocks noChangeAspect="1"/>
          </p:cNvPicPr>
          <p:nvPr/>
        </p:nvPicPr>
        <p:blipFill>
          <a:blip r:embed="rId3">
            <a:alphaModFix amt="50000"/>
          </a:blip>
          <a:stretch>
            <a:fillRect/>
          </a:stretch>
        </p:blipFill>
        <p:spPr>
          <a:xfrm>
            <a:off x="6788221" y="3612630"/>
            <a:ext cx="4565579" cy="2564333"/>
          </a:xfrm>
          <a:prstGeom prst="rect">
            <a:avLst/>
          </a:prstGeom>
        </p:spPr>
      </p:pic>
      <p:sp>
        <p:nvSpPr>
          <p:cNvPr id="8" name="テキスト ボックス 7">
            <a:extLst>
              <a:ext uri="{FF2B5EF4-FFF2-40B4-BE49-F238E27FC236}">
                <a16:creationId xmlns:a16="http://schemas.microsoft.com/office/drawing/2014/main" id="{2E339A2E-755E-8248-A279-5A48CB05BBA0}"/>
              </a:ext>
            </a:extLst>
          </p:cNvPr>
          <p:cNvSpPr txBox="1"/>
          <p:nvPr/>
        </p:nvSpPr>
        <p:spPr>
          <a:xfrm>
            <a:off x="7786584" y="5915353"/>
            <a:ext cx="2568851" cy="261610"/>
          </a:xfrm>
          <a:prstGeom prst="rect">
            <a:avLst/>
          </a:prstGeom>
          <a:noFill/>
        </p:spPr>
        <p:txBody>
          <a:bodyPr wrap="square" rtlCol="0">
            <a:spAutoFit/>
          </a:bodyPr>
          <a:lstStyle/>
          <a:p>
            <a:r>
              <a:rPr kumimoji="1" lang="en-US" altLang="ja-JP" sz="1100" dirty="0">
                <a:solidFill>
                  <a:schemeClr val="tx1">
                    <a:alpha val="50000"/>
                  </a:schemeClr>
                </a:solidFill>
              </a:rPr>
              <a:t>©︎ </a:t>
            </a:r>
            <a:r>
              <a:rPr kumimoji="1" lang="ja-JP" altLang="en-US" sz="1100">
                <a:solidFill>
                  <a:schemeClr val="tx1">
                    <a:alpha val="50000"/>
                  </a:schemeClr>
                </a:solidFill>
              </a:rPr>
              <a:t>マイクロソフト</a:t>
            </a:r>
            <a:r>
              <a:rPr kumimoji="1" lang="en-US" altLang="ja-JP" sz="1100" dirty="0">
                <a:solidFill>
                  <a:schemeClr val="tx1">
                    <a:alpha val="50000"/>
                  </a:schemeClr>
                </a:solidFill>
              </a:rPr>
              <a:t> Surface Laptop Go</a:t>
            </a:r>
            <a:endParaRPr kumimoji="1" lang="ja-JP" altLang="en-US" sz="1100">
              <a:solidFill>
                <a:schemeClr val="tx1">
                  <a:alpha val="50000"/>
                </a:schemeClr>
              </a:solidFill>
            </a:endParaRPr>
          </a:p>
        </p:txBody>
      </p:sp>
    </p:spTree>
    <p:extLst>
      <p:ext uri="{BB962C8B-B14F-4D97-AF65-F5344CB8AC3E}">
        <p14:creationId xmlns:p14="http://schemas.microsoft.com/office/powerpoint/2010/main" val="3302698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kumimoji="1" lang="ja-JP" altLang="en-US" sz="4000" b="1"/>
              <a:t>用語の補足</a:t>
            </a:r>
            <a:endParaRPr kumimoji="1" lang="ja-JP" altLang="en-US" sz="2400"/>
          </a:p>
        </p:txBody>
      </p:sp>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numCol="1">
            <a:noAutofit/>
          </a:bodyPr>
          <a:lstStyle/>
          <a:p>
            <a:pPr marL="0" indent="0">
              <a:lnSpc>
                <a:spcPct val="75000"/>
              </a:lnSpc>
              <a:buNone/>
            </a:pPr>
            <a:r>
              <a:rPr lang="en-US" altLang="ja-JP" sz="1400" dirty="0"/>
              <a:t>POSIX	…</a:t>
            </a:r>
            <a:r>
              <a:rPr lang="ja-JP" altLang="en-US" sz="1400"/>
              <a:t> </a:t>
            </a:r>
            <a:r>
              <a:rPr lang="en-US" altLang="ja-JP" sz="1400" dirty="0"/>
              <a:t>Portable Operating System Interface</a:t>
            </a:r>
            <a:r>
              <a:rPr lang="ja-JP" altLang="en-US" sz="1400"/>
              <a:t>の略。特に</a:t>
            </a:r>
            <a:r>
              <a:rPr lang="en-US" altLang="ja-JP" sz="1400" dirty="0"/>
              <a:t>Unix OS</a:t>
            </a:r>
            <a:r>
              <a:rPr lang="ja-JP" altLang="en-US" sz="1400"/>
              <a:t>共通</a:t>
            </a:r>
            <a:r>
              <a:rPr lang="en-US" altLang="ja-JP" sz="1400" dirty="0"/>
              <a:t>API</a:t>
            </a:r>
            <a:r>
              <a:rPr lang="ja-JP" altLang="en-US" sz="1400"/>
              <a:t>の</a:t>
            </a:r>
            <a:r>
              <a:rPr lang="en-US" altLang="ja-JP" sz="1400" dirty="0"/>
              <a:t>IEEE</a:t>
            </a:r>
            <a:r>
              <a:rPr lang="ja-JP" altLang="en-US" sz="1400"/>
              <a:t>規格</a:t>
            </a:r>
            <a:endParaRPr lang="en-US" altLang="ja-JP" sz="1400" dirty="0"/>
          </a:p>
          <a:p>
            <a:pPr marL="0" indent="0">
              <a:lnSpc>
                <a:spcPct val="75000"/>
              </a:lnSpc>
              <a:buNone/>
            </a:pPr>
            <a:r>
              <a:rPr lang="en-US" altLang="ja-JP" sz="1400" dirty="0"/>
              <a:t>Unix	… </a:t>
            </a:r>
            <a:r>
              <a:rPr lang="ja-JP" altLang="en-US" sz="1400"/>
              <a:t>オペレーティングシステムの一つの分類。すべて大文字なら</a:t>
            </a:r>
            <a:r>
              <a:rPr lang="en-US" altLang="ja-JP" sz="1400" dirty="0"/>
              <a:t>The Open Group</a:t>
            </a:r>
            <a:r>
              <a:rPr lang="ja-JP" altLang="en-US" sz="1400"/>
              <a:t>の商標</a:t>
            </a:r>
            <a:endParaRPr lang="en-US" altLang="ja-JP" sz="1400" dirty="0"/>
          </a:p>
          <a:p>
            <a:pPr marL="0" indent="0">
              <a:lnSpc>
                <a:spcPct val="75000"/>
              </a:lnSpc>
              <a:buNone/>
            </a:pPr>
            <a:r>
              <a:rPr lang="en-US" altLang="ja-JP" sz="1400" dirty="0"/>
              <a:t>API	… Application Programming Interface</a:t>
            </a:r>
            <a:r>
              <a:rPr lang="ja-JP" altLang="en-US" sz="1400"/>
              <a:t>の略</a:t>
            </a:r>
            <a:endParaRPr lang="en-US" altLang="ja-JP" sz="1400" dirty="0"/>
          </a:p>
          <a:p>
            <a:pPr marL="0" indent="0">
              <a:lnSpc>
                <a:spcPct val="75000"/>
              </a:lnSpc>
              <a:buNone/>
            </a:pPr>
            <a:r>
              <a:rPr lang="en-US" altLang="ja-JP" sz="1400" dirty="0"/>
              <a:t>IEEE	… Institute of Electrical and Electronics Engineers</a:t>
            </a:r>
            <a:r>
              <a:rPr lang="ja-JP" altLang="en-US" sz="1400"/>
              <a:t>の略。電子情報工学の標準化団体、学会</a:t>
            </a:r>
            <a:endParaRPr lang="en-US" altLang="ja-JP" sz="1400" dirty="0"/>
          </a:p>
          <a:p>
            <a:pPr marL="0" indent="0">
              <a:lnSpc>
                <a:spcPct val="75000"/>
              </a:lnSpc>
              <a:buNone/>
            </a:pPr>
            <a:r>
              <a:rPr lang="en-US" altLang="ja-JP" sz="1400" dirty="0"/>
              <a:t>Ethernet	…</a:t>
            </a:r>
            <a:r>
              <a:rPr lang="ja-JP" altLang="en-US" sz="1400"/>
              <a:t> イーサネット、主流の</a:t>
            </a:r>
            <a:r>
              <a:rPr lang="en-US" altLang="ja-JP" sz="1400" dirty="0"/>
              <a:t>LAN/WAN</a:t>
            </a:r>
            <a:r>
              <a:rPr lang="ja-JP" altLang="en-US" sz="1400"/>
              <a:t>における有線ネットワークの規格。</a:t>
            </a:r>
            <a:r>
              <a:rPr lang="en-US" altLang="ja-JP" sz="1400" dirty="0"/>
              <a:t>Fuji Xerox</a:t>
            </a:r>
            <a:r>
              <a:rPr lang="ja-JP" altLang="en-US" sz="1400"/>
              <a:t>の商標</a:t>
            </a:r>
            <a:endParaRPr lang="en-US" altLang="ja-JP" sz="1400" dirty="0"/>
          </a:p>
          <a:p>
            <a:pPr marL="0" indent="0">
              <a:lnSpc>
                <a:spcPct val="75000"/>
              </a:lnSpc>
              <a:buNone/>
            </a:pPr>
            <a:r>
              <a:rPr lang="en-US" altLang="ja-JP" sz="1400" dirty="0"/>
              <a:t>LAN	… Local Area Network</a:t>
            </a:r>
            <a:r>
              <a:rPr lang="ja-JP" altLang="en-US" sz="1400"/>
              <a:t>の略</a:t>
            </a:r>
            <a:endParaRPr lang="en-US" altLang="ja-JP" sz="1400" dirty="0"/>
          </a:p>
          <a:p>
            <a:pPr marL="0" indent="0">
              <a:lnSpc>
                <a:spcPct val="75000"/>
              </a:lnSpc>
              <a:buNone/>
            </a:pPr>
            <a:r>
              <a:rPr lang="en-US" altLang="ja-JP" sz="1400" dirty="0"/>
              <a:t>WAN	… Wide Area Network</a:t>
            </a:r>
            <a:r>
              <a:rPr lang="ja-JP" altLang="en-US" sz="1400"/>
              <a:t>の略</a:t>
            </a:r>
            <a:endParaRPr lang="en-US" altLang="ja-JP" sz="1400" dirty="0"/>
          </a:p>
          <a:p>
            <a:pPr marL="0" indent="0">
              <a:lnSpc>
                <a:spcPct val="75000"/>
              </a:lnSpc>
              <a:buNone/>
            </a:pPr>
            <a:r>
              <a:rPr lang="en-US" altLang="ja-JP" sz="1400" dirty="0"/>
              <a:t>APU	…</a:t>
            </a:r>
            <a:r>
              <a:rPr lang="ja-JP" altLang="en-US" sz="1400"/>
              <a:t> </a:t>
            </a:r>
            <a:r>
              <a:rPr lang="en-US" altLang="ja-JP" sz="1400" dirty="0"/>
              <a:t>Accelerated Processing Unit</a:t>
            </a:r>
            <a:r>
              <a:rPr lang="ja-JP" altLang="en-US" sz="1400"/>
              <a:t>の略。</a:t>
            </a:r>
            <a:r>
              <a:rPr lang="en-US" altLang="ja-JP" sz="1400" dirty="0"/>
              <a:t>AMD</a:t>
            </a:r>
            <a:r>
              <a:rPr lang="ja-JP" altLang="en-US" sz="1400"/>
              <a:t>の用語</a:t>
            </a:r>
            <a:endParaRPr lang="en-US" altLang="ja-JP" sz="1400" dirty="0"/>
          </a:p>
          <a:p>
            <a:pPr marL="0" indent="0">
              <a:lnSpc>
                <a:spcPct val="75000"/>
              </a:lnSpc>
              <a:buNone/>
            </a:pPr>
            <a:r>
              <a:rPr lang="en-US" altLang="ja-JP" sz="1400" dirty="0"/>
              <a:t>UMA	… Unified Memory Architecture</a:t>
            </a:r>
            <a:r>
              <a:rPr lang="ja-JP" altLang="en-US" sz="1400"/>
              <a:t>の略。主記憶を</a:t>
            </a:r>
            <a:r>
              <a:rPr lang="en-US" altLang="ja-JP" sz="1400" dirty="0"/>
              <a:t>CPU</a:t>
            </a:r>
            <a:r>
              <a:rPr lang="ja-JP" altLang="en-US" sz="1400"/>
              <a:t>以外にも共有する方式</a:t>
            </a:r>
            <a:endParaRPr lang="en-US" altLang="ja-JP" sz="1400" dirty="0"/>
          </a:p>
          <a:p>
            <a:pPr marL="0" indent="0">
              <a:lnSpc>
                <a:spcPct val="75000"/>
              </a:lnSpc>
              <a:buNone/>
            </a:pPr>
            <a:r>
              <a:rPr lang="en-US" altLang="ja-JP" sz="1400" dirty="0"/>
              <a:t>HBM	…</a:t>
            </a:r>
            <a:r>
              <a:rPr lang="ja-JP" altLang="en-US" sz="1400"/>
              <a:t> </a:t>
            </a:r>
            <a:r>
              <a:rPr lang="en-US" altLang="ja-JP" sz="1400" dirty="0"/>
              <a:t>High Bandwidth Memory</a:t>
            </a:r>
            <a:r>
              <a:rPr lang="ja-JP" altLang="en-US" sz="1400"/>
              <a:t>の略。</a:t>
            </a:r>
            <a:r>
              <a:rPr lang="en-US" altLang="ja-JP" sz="1400" dirty="0"/>
              <a:t>JEDEC (</a:t>
            </a:r>
            <a:r>
              <a:rPr lang="ja-JP" altLang="en-US" sz="1400"/>
              <a:t>半導体の標準化団体</a:t>
            </a:r>
            <a:r>
              <a:rPr lang="en-US" altLang="ja-JP" sz="1400" dirty="0"/>
              <a:t>) </a:t>
            </a:r>
            <a:r>
              <a:rPr lang="ja-JP" altLang="en-US" sz="1400"/>
              <a:t>が規格化した広帯域メモリ</a:t>
            </a:r>
            <a:endParaRPr lang="en-US" altLang="ja-JP" sz="1400" dirty="0"/>
          </a:p>
          <a:p>
            <a:pPr marL="0" indent="0">
              <a:lnSpc>
                <a:spcPct val="75000"/>
              </a:lnSpc>
              <a:buNone/>
            </a:pPr>
            <a:r>
              <a:rPr lang="en-US" altLang="ja-JP" sz="1400" dirty="0"/>
              <a:t>ECC</a:t>
            </a:r>
            <a:r>
              <a:rPr lang="ja-JP" altLang="en-US" sz="1400"/>
              <a:t>メモリ</a:t>
            </a:r>
            <a:r>
              <a:rPr lang="en-US" altLang="ja-JP" sz="1400" dirty="0"/>
              <a:t>	…</a:t>
            </a:r>
            <a:r>
              <a:rPr lang="ja-JP" altLang="en-US" sz="1400"/>
              <a:t> </a:t>
            </a:r>
            <a:r>
              <a:rPr lang="en-US" altLang="ja-JP" sz="1400" dirty="0"/>
              <a:t>Error-correcting code memory</a:t>
            </a:r>
            <a:r>
              <a:rPr lang="ja-JP" altLang="en-US" sz="1400"/>
              <a:t>の略。誤り訂正機能をもつメモリ。高価である。</a:t>
            </a:r>
            <a:endParaRPr lang="en-US" altLang="ja-JP" sz="1400" dirty="0"/>
          </a:p>
          <a:p>
            <a:pPr marL="0" indent="0">
              <a:lnSpc>
                <a:spcPct val="75000"/>
              </a:lnSpc>
              <a:buNone/>
            </a:pPr>
            <a:r>
              <a:rPr lang="en-US" altLang="ja-JP" sz="1400" dirty="0"/>
              <a:t>PCIe	… Peripheral Component Interconnect Express</a:t>
            </a:r>
            <a:r>
              <a:rPr lang="ja-JP" altLang="en-US" sz="1400"/>
              <a:t>の略。シリアルインターフェースの規格</a:t>
            </a:r>
            <a:endParaRPr lang="en-US" altLang="ja-JP" sz="1400" dirty="0"/>
          </a:p>
          <a:p>
            <a:pPr marL="0" indent="0">
              <a:lnSpc>
                <a:spcPct val="75000"/>
              </a:lnSpc>
              <a:buNone/>
            </a:pPr>
            <a:r>
              <a:rPr lang="en-US" altLang="ja-JP" sz="1400" dirty="0" err="1"/>
              <a:t>NVMe</a:t>
            </a:r>
            <a:r>
              <a:rPr lang="en-US" altLang="ja-JP" sz="1400" dirty="0"/>
              <a:t>	…</a:t>
            </a:r>
            <a:r>
              <a:rPr lang="ja-JP" altLang="en-US" sz="1400"/>
              <a:t> </a:t>
            </a:r>
            <a:r>
              <a:rPr lang="en-US" altLang="ja-JP" sz="1400" dirty="0"/>
              <a:t>Non-Volatile Memory Express</a:t>
            </a:r>
            <a:r>
              <a:rPr lang="ja-JP" altLang="en-US" sz="1400"/>
              <a:t>の略。</a:t>
            </a:r>
            <a:r>
              <a:rPr lang="en-US" altLang="ja-JP" sz="1400" dirty="0"/>
              <a:t>SSD</a:t>
            </a:r>
            <a:r>
              <a:rPr lang="ja-JP" altLang="en-US" sz="1400"/>
              <a:t>に特化したシリアルインターフェースの規格</a:t>
            </a:r>
            <a:endParaRPr lang="en-US" altLang="ja-JP" sz="1400" dirty="0"/>
          </a:p>
          <a:p>
            <a:pPr marL="0" indent="0">
              <a:lnSpc>
                <a:spcPct val="75000"/>
              </a:lnSpc>
              <a:buNone/>
            </a:pPr>
            <a:r>
              <a:rPr lang="en-US" altLang="ja-JP" sz="1400" dirty="0"/>
              <a:t>fat binary	… </a:t>
            </a:r>
            <a:r>
              <a:rPr lang="ja-JP" altLang="en-US" sz="1400"/>
              <a:t>複数のバイナリがバンドルされており、</a:t>
            </a:r>
            <a:r>
              <a:rPr lang="en-US" altLang="ja-JP" sz="1400" dirty="0"/>
              <a:t>macOS</a:t>
            </a:r>
            <a:r>
              <a:rPr lang="ja-JP" altLang="en-US" sz="1400"/>
              <a:t>はアーキテクチャに合ったバイナリを選んで実行</a:t>
            </a:r>
            <a:endParaRPr lang="en-US" altLang="ja-JP" sz="1400" dirty="0"/>
          </a:p>
          <a:p>
            <a:pPr marL="0" indent="0">
              <a:lnSpc>
                <a:spcPct val="75000"/>
              </a:lnSpc>
              <a:buNone/>
            </a:pPr>
            <a:r>
              <a:rPr lang="en-US" altLang="ja-JP" sz="1400" dirty="0"/>
              <a:t>Rosetta	…</a:t>
            </a:r>
            <a:r>
              <a:rPr lang="ja-JP" altLang="en-US" sz="1400"/>
              <a:t> アップルのエミュレーション技術。</a:t>
            </a:r>
            <a:r>
              <a:rPr lang="en-US" altLang="ja-JP" sz="1400" dirty="0"/>
              <a:t>Power</a:t>
            </a:r>
            <a:r>
              <a:rPr lang="ja-JP" altLang="en-US" sz="1400"/>
              <a:t>系から</a:t>
            </a:r>
            <a:r>
              <a:rPr lang="en-US" altLang="ja-JP" sz="1400" dirty="0"/>
              <a:t>Intel</a:t>
            </a:r>
            <a:r>
              <a:rPr lang="ja-JP" altLang="en-US" sz="1400"/>
              <a:t>系への移行時は</a:t>
            </a:r>
            <a:r>
              <a:rPr lang="en-US" altLang="ja-JP" sz="1400" dirty="0"/>
              <a:t>Rosetta</a:t>
            </a:r>
            <a:r>
              <a:rPr lang="ja-JP" altLang="en-US" sz="1400"/>
              <a:t>、アップルシリコンへは</a:t>
            </a:r>
            <a:r>
              <a:rPr lang="en-US" altLang="ja-JP" sz="1400" dirty="0"/>
              <a:t>Rosetta 2</a:t>
            </a:r>
          </a:p>
        </p:txBody>
      </p:sp>
    </p:spTree>
    <p:extLst>
      <p:ext uri="{BB962C8B-B14F-4D97-AF65-F5344CB8AC3E}">
        <p14:creationId xmlns:p14="http://schemas.microsoft.com/office/powerpoint/2010/main" val="4076649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0EB8E5-3D68-6746-B312-D89F60678736}"/>
              </a:ext>
            </a:extLst>
          </p:cNvPr>
          <p:cNvSpPr>
            <a:spLocks noGrp="1"/>
          </p:cNvSpPr>
          <p:nvPr>
            <p:ph type="title"/>
          </p:nvPr>
        </p:nvSpPr>
        <p:spPr/>
        <p:txBody>
          <a:bodyPr>
            <a:noAutofit/>
          </a:bodyPr>
          <a:lstStyle/>
          <a:p>
            <a:r>
              <a:rPr kumimoji="1" lang="en-US" altLang="ja-JP" sz="4000" b="1" dirty="0"/>
              <a:t>PC</a:t>
            </a:r>
            <a:r>
              <a:rPr kumimoji="1" lang="ja-JP" altLang="en-US" sz="4000" b="1"/>
              <a:t>選びが出来るようになる</a:t>
            </a:r>
            <a:br>
              <a:rPr kumimoji="1" lang="en-US" altLang="ja-JP" sz="2400" dirty="0"/>
            </a:br>
            <a:r>
              <a:rPr kumimoji="1" lang="ja-JP" altLang="en-US" sz="2400"/>
              <a:t>コンピュータアーキテクチャを知っていれば、</a:t>
            </a:r>
            <a:br>
              <a:rPr kumimoji="1" lang="en-US" altLang="ja-JP" sz="2400" dirty="0"/>
            </a:br>
            <a:r>
              <a:rPr kumimoji="1" lang="ja-JP" altLang="en-US" sz="2400"/>
              <a:t>自分に合った</a:t>
            </a:r>
            <a:r>
              <a:rPr kumimoji="1" lang="en-US" altLang="ja-JP" sz="2400" dirty="0"/>
              <a:t>PC(</a:t>
            </a:r>
            <a:r>
              <a:rPr kumimoji="1" lang="ja-JP" altLang="en-US" sz="2400"/>
              <a:t>パーソナルコンピュータ</a:t>
            </a:r>
            <a:r>
              <a:rPr kumimoji="1" lang="en-US" altLang="ja-JP" sz="2400" dirty="0"/>
              <a:t>)</a:t>
            </a:r>
            <a:r>
              <a:rPr kumimoji="1" lang="ja-JP" altLang="en-US" sz="2400"/>
              <a:t>が選べるようになります</a:t>
            </a:r>
          </a:p>
        </p:txBody>
      </p:sp>
      <p:pic>
        <p:nvPicPr>
          <p:cNvPr id="5" name="図 4" descr="デル Inspiron 13 7300">
            <a:hlinkClick r:id="rId2"/>
            <a:extLst>
              <a:ext uri="{FF2B5EF4-FFF2-40B4-BE49-F238E27FC236}">
                <a16:creationId xmlns:a16="http://schemas.microsoft.com/office/drawing/2014/main" id="{864E7BD7-1949-814C-A770-BE7301876498}"/>
              </a:ext>
            </a:extLst>
          </p:cNvPr>
          <p:cNvPicPr>
            <a:picLocks noChangeAspect="1"/>
          </p:cNvPicPr>
          <p:nvPr/>
        </p:nvPicPr>
        <p:blipFill>
          <a:blip r:embed="rId3">
            <a:alphaModFix amt="50000"/>
          </a:blip>
          <a:stretch>
            <a:fillRect/>
          </a:stretch>
        </p:blipFill>
        <p:spPr>
          <a:xfrm>
            <a:off x="7061752" y="2635842"/>
            <a:ext cx="5130248" cy="2128603"/>
          </a:xfrm>
          <a:prstGeom prst="rect">
            <a:avLst/>
          </a:prstGeom>
        </p:spPr>
      </p:pic>
      <p:sp>
        <p:nvSpPr>
          <p:cNvPr id="3" name="コンテンツ プレースホルダー 2">
            <a:extLst>
              <a:ext uri="{FF2B5EF4-FFF2-40B4-BE49-F238E27FC236}">
                <a16:creationId xmlns:a16="http://schemas.microsoft.com/office/drawing/2014/main" id="{8E93D6AA-6814-834B-9D22-5AC824696A91}"/>
              </a:ext>
            </a:extLst>
          </p:cNvPr>
          <p:cNvSpPr>
            <a:spLocks noGrp="1"/>
          </p:cNvSpPr>
          <p:nvPr>
            <p:ph idx="1"/>
          </p:nvPr>
        </p:nvSpPr>
        <p:spPr/>
        <p:txBody>
          <a:bodyPr>
            <a:noAutofit/>
          </a:bodyPr>
          <a:lstStyle/>
          <a:p>
            <a:pPr marL="0" indent="0">
              <a:buNone/>
            </a:pPr>
            <a:r>
              <a:rPr kumimoji="1" lang="ja-JP" altLang="en-US" sz="1800" b="1"/>
              <a:t>以下の一般的な前提および推奨条件を置いて、一緒に考えてみましょう</a:t>
            </a:r>
            <a:r>
              <a:rPr kumimoji="1" lang="ja-JP" altLang="en-US" sz="1800"/>
              <a:t>。また、</a:t>
            </a:r>
            <a:endParaRPr kumimoji="1" lang="en-US" altLang="ja-JP" sz="1800" dirty="0"/>
          </a:p>
          <a:p>
            <a:pPr marL="0" indent="0">
              <a:buNone/>
            </a:pPr>
            <a:r>
              <a:rPr lang="ja-JP" altLang="en-US" sz="1800"/>
              <a:t>予算についての条件はないのですが、ここでは奮発したとしても</a:t>
            </a:r>
            <a:r>
              <a:rPr lang="en-US" altLang="ja-JP" sz="1800" dirty="0"/>
              <a:t>20</a:t>
            </a:r>
            <a:r>
              <a:rPr lang="ja-JP" altLang="en-US" sz="1800"/>
              <a:t>万円程度とします。</a:t>
            </a:r>
            <a:endParaRPr kumimoji="1" lang="en-US" altLang="ja-JP" sz="1800" dirty="0"/>
          </a:p>
          <a:p>
            <a:pPr marL="514350" indent="-514350">
              <a:buFont typeface="+mj-lt"/>
              <a:buAutoNum type="arabicPeriod"/>
            </a:pPr>
            <a:r>
              <a:rPr lang="ja-JP" altLang="en-US" sz="1800"/>
              <a:t>ノート</a:t>
            </a:r>
            <a:r>
              <a:rPr lang="en-US" altLang="ja-JP" sz="1800" dirty="0"/>
              <a:t>PC</a:t>
            </a:r>
            <a:r>
              <a:rPr lang="ja-JP" altLang="en-US" sz="1800"/>
              <a:t>、重要は概ね</a:t>
            </a:r>
            <a:r>
              <a:rPr lang="en-US" altLang="ja-JP" sz="1800" dirty="0"/>
              <a:t>1.5kg</a:t>
            </a:r>
            <a:r>
              <a:rPr lang="ja-JP" altLang="en-US" sz="1800"/>
              <a:t>以下</a:t>
            </a:r>
            <a:endParaRPr lang="en-US" altLang="ja-JP" sz="1800" dirty="0"/>
          </a:p>
          <a:p>
            <a:pPr marL="514350" indent="-514350">
              <a:buFont typeface="+mj-lt"/>
              <a:buAutoNum type="arabicPeriod"/>
            </a:pPr>
            <a:r>
              <a:rPr lang="ja-JP" altLang="en-US" sz="1800"/>
              <a:t>ディスプレイのサイズは</a:t>
            </a:r>
            <a:r>
              <a:rPr lang="en-US" altLang="ja-JP" sz="1800" dirty="0"/>
              <a:t>13</a:t>
            </a:r>
            <a:r>
              <a:rPr lang="ja-JP" altLang="en-US" sz="1800"/>
              <a:t>インチ以下</a:t>
            </a:r>
            <a:endParaRPr lang="en-US" altLang="ja-JP" sz="1800" dirty="0"/>
          </a:p>
          <a:p>
            <a:pPr marL="514350" indent="-514350">
              <a:buFont typeface="+mj-lt"/>
              <a:buAutoNum type="arabicPeriod"/>
            </a:pPr>
            <a:r>
              <a:rPr lang="en-US" altLang="ja-JP" sz="1800" dirty="0"/>
              <a:t>CPU</a:t>
            </a:r>
            <a:r>
              <a:rPr lang="ja-JP" altLang="en-US" sz="1800"/>
              <a:t>はインテル</a:t>
            </a:r>
            <a:r>
              <a:rPr lang="en-US" altLang="ja-JP" sz="1800" dirty="0"/>
              <a:t>Core i5</a:t>
            </a:r>
            <a:r>
              <a:rPr lang="ja-JP" altLang="en-US" sz="1800"/>
              <a:t>以上、第</a:t>
            </a:r>
            <a:r>
              <a:rPr lang="en-US" altLang="ja-JP" sz="1800" dirty="0"/>
              <a:t>8</a:t>
            </a:r>
            <a:r>
              <a:rPr lang="ja-JP" altLang="en-US" sz="1800"/>
              <a:t>世代以降相当品を推奨</a:t>
            </a:r>
            <a:endParaRPr lang="en-US" altLang="ja-JP" sz="1800" dirty="0"/>
          </a:p>
          <a:p>
            <a:pPr marL="514350" indent="-514350">
              <a:buFont typeface="+mj-lt"/>
              <a:buAutoNum type="arabicPeriod"/>
            </a:pPr>
            <a:r>
              <a:rPr lang="ja-JP" altLang="en-US" sz="1800"/>
              <a:t>メモリは</a:t>
            </a:r>
            <a:r>
              <a:rPr lang="en-US" altLang="ja-JP" sz="1800" dirty="0"/>
              <a:t>16GB</a:t>
            </a:r>
            <a:r>
              <a:rPr lang="ja-JP" altLang="en-US" sz="1800"/>
              <a:t>以上</a:t>
            </a:r>
            <a:endParaRPr lang="en-US" altLang="ja-JP" sz="1800" dirty="0"/>
          </a:p>
          <a:p>
            <a:pPr marL="514350" indent="-514350">
              <a:buFont typeface="+mj-lt"/>
              <a:buAutoNum type="arabicPeriod"/>
            </a:pPr>
            <a:r>
              <a:rPr lang="ja-JP" altLang="en-US" sz="1800"/>
              <a:t>内蔵ディスクは</a:t>
            </a:r>
            <a:r>
              <a:rPr lang="en-US" altLang="ja-JP" sz="1800" dirty="0"/>
              <a:t>SSD</a:t>
            </a:r>
            <a:r>
              <a:rPr lang="ja-JP" altLang="en-US" sz="1800"/>
              <a:t>推奨で</a:t>
            </a:r>
            <a:r>
              <a:rPr lang="en-US" altLang="ja-JP" sz="1800" dirty="0"/>
              <a:t>256GB</a:t>
            </a:r>
            <a:r>
              <a:rPr lang="ja-JP" altLang="en-US" sz="1800"/>
              <a:t>以上</a:t>
            </a:r>
            <a:endParaRPr lang="en-US" altLang="ja-JP" sz="1800" dirty="0"/>
          </a:p>
          <a:p>
            <a:pPr marL="514350" indent="-514350">
              <a:buFont typeface="+mj-lt"/>
              <a:buAutoNum type="arabicPeriod"/>
            </a:pPr>
            <a:r>
              <a:rPr lang="ja-JP" altLang="en-US" sz="1800"/>
              <a:t>無線</a:t>
            </a:r>
            <a:r>
              <a:rPr lang="en-US" altLang="ja-JP" sz="1800" dirty="0"/>
              <a:t>LAN</a:t>
            </a:r>
            <a:r>
              <a:rPr lang="ja-JP" altLang="en-US" sz="1800"/>
              <a:t>は</a:t>
            </a:r>
            <a:r>
              <a:rPr lang="en-US" altLang="ja-JP" sz="1800" dirty="0"/>
              <a:t>IEEE 802.11ac/a/b/g</a:t>
            </a:r>
            <a:r>
              <a:rPr lang="ja-JP" altLang="en-US" sz="1800"/>
              <a:t>対応、</a:t>
            </a:r>
            <a:r>
              <a:rPr lang="en-US" altLang="ja-JP" sz="1800" dirty="0"/>
              <a:t>Wi-Fi 6</a:t>
            </a:r>
            <a:r>
              <a:rPr lang="ja-JP" altLang="en-US" sz="1800"/>
              <a:t>推奨</a:t>
            </a:r>
            <a:endParaRPr lang="en-US" altLang="ja-JP" sz="1800" dirty="0"/>
          </a:p>
          <a:p>
            <a:pPr marL="514350" indent="-514350">
              <a:buFont typeface="+mj-lt"/>
              <a:buAutoNum type="arabicPeriod"/>
            </a:pPr>
            <a:r>
              <a:rPr lang="ja-JP" altLang="en-US" sz="1800"/>
              <a:t>外部接続端子は</a:t>
            </a:r>
            <a:r>
              <a:rPr lang="en-US" altLang="ja-JP" sz="1800" dirty="0"/>
              <a:t>USB</a:t>
            </a:r>
            <a:r>
              <a:rPr lang="ja-JP" altLang="en-US" sz="1800"/>
              <a:t>、</a:t>
            </a:r>
            <a:r>
              <a:rPr lang="en-US" altLang="ja-JP" sz="1800" dirty="0"/>
              <a:t>USB 3</a:t>
            </a:r>
            <a:r>
              <a:rPr lang="ja-JP" altLang="en-US" sz="1800"/>
              <a:t>以上推奨</a:t>
            </a:r>
            <a:endParaRPr lang="en-US" altLang="ja-JP" sz="1800" dirty="0"/>
          </a:p>
          <a:p>
            <a:pPr marL="514350" indent="-514350">
              <a:buFont typeface="+mj-lt"/>
              <a:buAutoNum type="arabicPeriod"/>
            </a:pPr>
            <a:r>
              <a:rPr lang="ja-JP" altLang="en-US" sz="1800"/>
              <a:t>スピーカーとマイク必須、または、ヘッドセット</a:t>
            </a:r>
            <a:r>
              <a:rPr lang="en-US" altLang="ja-JP" sz="1800" dirty="0"/>
              <a:t>(Bluetooth</a:t>
            </a:r>
            <a:r>
              <a:rPr lang="ja-JP" altLang="en-US" sz="1800"/>
              <a:t>接続型は不可</a:t>
            </a:r>
            <a:r>
              <a:rPr lang="en-US" altLang="ja-JP" sz="1800" dirty="0"/>
              <a:t>)</a:t>
            </a:r>
          </a:p>
          <a:p>
            <a:pPr marL="514350" indent="-514350">
              <a:buFont typeface="+mj-lt"/>
              <a:buAutoNum type="arabicPeriod"/>
            </a:pPr>
            <a:r>
              <a:rPr lang="en-US" altLang="ja-JP" sz="1800" dirty="0"/>
              <a:t>OS(</a:t>
            </a:r>
            <a:r>
              <a:rPr lang="ja-JP" altLang="en-US" sz="1800"/>
              <a:t>オペレーティングシステム</a:t>
            </a:r>
            <a:r>
              <a:rPr lang="en-US" altLang="ja-JP" sz="1800" dirty="0"/>
              <a:t>)</a:t>
            </a:r>
            <a:r>
              <a:rPr lang="ja-JP" altLang="en-US" sz="1800"/>
              <a:t>は</a:t>
            </a:r>
            <a:r>
              <a:rPr lang="en-US" altLang="ja-JP" sz="1800" dirty="0"/>
              <a:t>Windows 10 64</a:t>
            </a:r>
            <a:r>
              <a:rPr lang="ja-JP" altLang="en-US" sz="1800"/>
              <a:t>ビット</a:t>
            </a:r>
            <a:r>
              <a:rPr lang="en-US" altLang="ja-JP" sz="1800" dirty="0"/>
              <a:t>(10S</a:t>
            </a:r>
            <a:r>
              <a:rPr lang="ja-JP" altLang="en-US" sz="1800"/>
              <a:t>は不可</a:t>
            </a:r>
            <a:r>
              <a:rPr lang="en-US" altLang="ja-JP" sz="1800" dirty="0"/>
              <a:t>)</a:t>
            </a:r>
            <a:r>
              <a:rPr lang="ja-JP" altLang="en-US" sz="1800"/>
              <a:t>、</a:t>
            </a:r>
            <a:r>
              <a:rPr lang="en-US" altLang="ja-JP" sz="1800" dirty="0"/>
              <a:t>macOS</a:t>
            </a:r>
            <a:r>
              <a:rPr lang="ja-JP" altLang="en-US" sz="1800"/>
              <a:t>は不可</a:t>
            </a:r>
            <a:endParaRPr lang="en-US" altLang="ja-JP" sz="1800" dirty="0"/>
          </a:p>
          <a:p>
            <a:pPr marL="0" indent="0">
              <a:buNone/>
            </a:pPr>
            <a:r>
              <a:rPr lang="en-US" altLang="ja-JP" sz="1400" dirty="0"/>
              <a:t>※ </a:t>
            </a:r>
            <a:r>
              <a:rPr lang="ja-JP" altLang="en-US" sz="1400"/>
              <a:t>文部科学省「</a:t>
            </a:r>
            <a:r>
              <a:rPr lang="en-US" altLang="ja-JP" sz="1400" dirty="0">
                <a:hlinkClick r:id="rId4"/>
              </a:rPr>
              <a:t>GIGA</a:t>
            </a:r>
            <a:r>
              <a:rPr lang="ja-JP" altLang="en-US" sz="1400">
                <a:hlinkClick r:id="rId4"/>
              </a:rPr>
              <a:t>スクール構想の実現</a:t>
            </a:r>
            <a:r>
              <a:rPr lang="ja-JP" altLang="en-US" sz="1400"/>
              <a:t>」</a:t>
            </a:r>
            <a:r>
              <a:rPr lang="en-US" altLang="ja-JP" sz="1400" dirty="0"/>
              <a:t>2020 </a:t>
            </a:r>
            <a:r>
              <a:rPr lang="ja-JP" altLang="en-US" sz="1400"/>
              <a:t>のマイクロソフト</a:t>
            </a:r>
            <a:r>
              <a:rPr lang="en-US" altLang="ja-JP" sz="1400" dirty="0"/>
              <a:t> Windows </a:t>
            </a:r>
            <a:r>
              <a:rPr lang="ja-JP" altLang="en-US" sz="1400"/>
              <a:t>端末よりも高スペックになっています。</a:t>
            </a:r>
            <a:endParaRPr lang="en-US" altLang="ja-JP" sz="1400" dirty="0"/>
          </a:p>
        </p:txBody>
      </p:sp>
      <p:sp>
        <p:nvSpPr>
          <p:cNvPr id="6" name="テキスト ボックス 5">
            <a:extLst>
              <a:ext uri="{FF2B5EF4-FFF2-40B4-BE49-F238E27FC236}">
                <a16:creationId xmlns:a16="http://schemas.microsoft.com/office/drawing/2014/main" id="{E4764918-BD84-F648-9AAF-927B4A45E830}"/>
              </a:ext>
            </a:extLst>
          </p:cNvPr>
          <p:cNvSpPr txBox="1"/>
          <p:nvPr/>
        </p:nvSpPr>
        <p:spPr>
          <a:xfrm>
            <a:off x="8760791" y="4768577"/>
            <a:ext cx="1732324" cy="261610"/>
          </a:xfrm>
          <a:prstGeom prst="rect">
            <a:avLst/>
          </a:prstGeom>
          <a:noFill/>
        </p:spPr>
        <p:txBody>
          <a:bodyPr wrap="square" rtlCol="0">
            <a:spAutoFit/>
          </a:bodyPr>
          <a:lstStyle/>
          <a:p>
            <a:r>
              <a:rPr kumimoji="1" lang="en-US" altLang="ja-JP" sz="1100" dirty="0">
                <a:solidFill>
                  <a:schemeClr val="tx1">
                    <a:alpha val="50000"/>
                  </a:schemeClr>
                </a:solidFill>
              </a:rPr>
              <a:t>©︎ </a:t>
            </a:r>
            <a:r>
              <a:rPr kumimoji="1" lang="ja-JP" altLang="en-US" sz="1100">
                <a:solidFill>
                  <a:schemeClr val="tx1">
                    <a:alpha val="50000"/>
                  </a:schemeClr>
                </a:solidFill>
              </a:rPr>
              <a:t>デル</a:t>
            </a:r>
            <a:r>
              <a:rPr kumimoji="1" lang="en-US" altLang="ja-JP" sz="1100" dirty="0">
                <a:solidFill>
                  <a:schemeClr val="tx1">
                    <a:alpha val="50000"/>
                  </a:schemeClr>
                </a:solidFill>
              </a:rPr>
              <a:t> Inspiron 13 7300</a:t>
            </a:r>
            <a:endParaRPr kumimoji="1" lang="ja-JP" altLang="en-US" sz="1100">
              <a:solidFill>
                <a:schemeClr val="tx1">
                  <a:alpha val="50000"/>
                </a:schemeClr>
              </a:solidFill>
            </a:endParaRPr>
          </a:p>
        </p:txBody>
      </p:sp>
    </p:spTree>
    <p:extLst>
      <p:ext uri="{BB962C8B-B14F-4D97-AF65-F5344CB8AC3E}">
        <p14:creationId xmlns:p14="http://schemas.microsoft.com/office/powerpoint/2010/main" val="251107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3F39B2-7406-2947-9CF1-65F1C26A4817}"/>
              </a:ext>
            </a:extLst>
          </p:cNvPr>
          <p:cNvSpPr>
            <a:spLocks noGrp="1"/>
          </p:cNvSpPr>
          <p:nvPr>
            <p:ph type="title"/>
          </p:nvPr>
        </p:nvSpPr>
        <p:spPr/>
        <p:txBody>
          <a:bodyPr>
            <a:noAutofit/>
          </a:bodyPr>
          <a:lstStyle/>
          <a:p>
            <a:r>
              <a:rPr lang="ja-JP" altLang="en-US" sz="4000" b="1"/>
              <a:t>各パーツの名称</a:t>
            </a:r>
            <a:endParaRPr kumimoji="1" lang="ja-JP" altLang="en-US" sz="4000" b="1"/>
          </a:p>
        </p:txBody>
      </p:sp>
      <p:pic>
        <p:nvPicPr>
          <p:cNvPr id="5" name="図 4" descr="デル Inspiron 13 7306">
            <a:hlinkClick r:id="rId2"/>
            <a:extLst>
              <a:ext uri="{FF2B5EF4-FFF2-40B4-BE49-F238E27FC236}">
                <a16:creationId xmlns:a16="http://schemas.microsoft.com/office/drawing/2014/main" id="{77FC5725-6AAA-DE42-A27A-95F6AAE2CF27}"/>
              </a:ext>
            </a:extLst>
          </p:cNvPr>
          <p:cNvPicPr>
            <a:picLocks noChangeAspect="1"/>
          </p:cNvPicPr>
          <p:nvPr/>
        </p:nvPicPr>
        <p:blipFill>
          <a:blip r:embed="rId3">
            <a:alphaModFix amt="50000"/>
          </a:blip>
          <a:stretch>
            <a:fillRect/>
          </a:stretch>
        </p:blipFill>
        <p:spPr>
          <a:xfrm>
            <a:off x="8004748" y="681037"/>
            <a:ext cx="4187252" cy="3136501"/>
          </a:xfrm>
          <a:prstGeom prst="rect">
            <a:avLst/>
          </a:prstGeom>
        </p:spPr>
      </p:pic>
      <p:sp>
        <p:nvSpPr>
          <p:cNvPr id="6" name="テキスト ボックス 5">
            <a:extLst>
              <a:ext uri="{FF2B5EF4-FFF2-40B4-BE49-F238E27FC236}">
                <a16:creationId xmlns:a16="http://schemas.microsoft.com/office/drawing/2014/main" id="{A82FDAB9-250E-4848-BC43-F1CB6A528CB4}"/>
              </a:ext>
            </a:extLst>
          </p:cNvPr>
          <p:cNvSpPr txBox="1"/>
          <p:nvPr/>
        </p:nvSpPr>
        <p:spPr>
          <a:xfrm>
            <a:off x="9235076" y="3555928"/>
            <a:ext cx="1737723" cy="261610"/>
          </a:xfrm>
          <a:prstGeom prst="rect">
            <a:avLst/>
          </a:prstGeom>
          <a:solidFill>
            <a:schemeClr val="bg1"/>
          </a:solidFill>
        </p:spPr>
        <p:txBody>
          <a:bodyPr wrap="square" rtlCol="0">
            <a:spAutoFit/>
          </a:bodyPr>
          <a:lstStyle/>
          <a:p>
            <a:r>
              <a:rPr kumimoji="1" lang="en-US" altLang="ja-JP" sz="1100" dirty="0">
                <a:solidFill>
                  <a:schemeClr val="tx1">
                    <a:alpha val="50000"/>
                  </a:schemeClr>
                </a:solidFill>
              </a:rPr>
              <a:t>©︎ </a:t>
            </a:r>
            <a:r>
              <a:rPr kumimoji="1" lang="ja-JP" altLang="en-US" sz="1100">
                <a:solidFill>
                  <a:schemeClr val="tx1">
                    <a:alpha val="50000"/>
                  </a:schemeClr>
                </a:solidFill>
              </a:rPr>
              <a:t>デル</a:t>
            </a:r>
            <a:r>
              <a:rPr kumimoji="1" lang="en-US" altLang="ja-JP" sz="1100" dirty="0">
                <a:solidFill>
                  <a:schemeClr val="tx1">
                    <a:alpha val="50000"/>
                  </a:schemeClr>
                </a:solidFill>
              </a:rPr>
              <a:t> Inspiron 13 7306</a:t>
            </a:r>
            <a:endParaRPr kumimoji="1" lang="ja-JP" altLang="en-US" sz="1100">
              <a:solidFill>
                <a:schemeClr val="tx1">
                  <a:alpha val="50000"/>
                </a:schemeClr>
              </a:solidFill>
            </a:endParaRPr>
          </a:p>
        </p:txBody>
      </p:sp>
      <p:sp>
        <p:nvSpPr>
          <p:cNvPr id="3" name="コンテンツ プレースホルダー 2">
            <a:extLst>
              <a:ext uri="{FF2B5EF4-FFF2-40B4-BE49-F238E27FC236}">
                <a16:creationId xmlns:a16="http://schemas.microsoft.com/office/drawing/2014/main" id="{B1BA7FB4-CBE8-CF48-B674-22390231A855}"/>
              </a:ext>
            </a:extLst>
          </p:cNvPr>
          <p:cNvSpPr>
            <a:spLocks noGrp="1"/>
          </p:cNvSpPr>
          <p:nvPr>
            <p:ph idx="1"/>
          </p:nvPr>
        </p:nvSpPr>
        <p:spPr/>
        <p:txBody>
          <a:bodyPr>
            <a:noAutofit/>
          </a:bodyPr>
          <a:lstStyle/>
          <a:p>
            <a:pPr marL="457200" indent="-457200">
              <a:buFont typeface="+mj-lt"/>
              <a:buAutoNum type="arabicPeriod"/>
            </a:pPr>
            <a:r>
              <a:rPr lang="ja-JP" altLang="en-US" sz="2400"/>
              <a:t>中央演算処理装置</a:t>
            </a:r>
            <a:r>
              <a:rPr lang="en-US" altLang="ja-JP" sz="2400" dirty="0"/>
              <a:t>(CPU: Central Processing Unit)</a:t>
            </a:r>
          </a:p>
          <a:p>
            <a:pPr marL="457200" indent="-457200">
              <a:buFont typeface="+mj-lt"/>
              <a:buAutoNum type="arabicPeriod"/>
            </a:pPr>
            <a:r>
              <a:rPr kumimoji="1" lang="ja-JP" altLang="en-US" sz="2400"/>
              <a:t>画像処理装置</a:t>
            </a:r>
            <a:r>
              <a:rPr kumimoji="1" lang="en-US" altLang="ja-JP" sz="2400" dirty="0"/>
              <a:t>(GPU: Graphics Processing Unit)</a:t>
            </a:r>
            <a:r>
              <a:rPr lang="en-US" altLang="ja-JP" sz="2400" dirty="0"/>
              <a:t>†</a:t>
            </a:r>
            <a:endParaRPr kumimoji="1" lang="en-US" altLang="ja-JP" sz="2400" dirty="0"/>
          </a:p>
          <a:p>
            <a:pPr marL="457200" indent="-457200">
              <a:buFont typeface="+mj-lt"/>
              <a:buAutoNum type="arabicPeriod"/>
            </a:pPr>
            <a:r>
              <a:rPr lang="ja-JP" altLang="en-US" sz="2400"/>
              <a:t>主記憶装置</a:t>
            </a:r>
            <a:r>
              <a:rPr lang="en-US" altLang="ja-JP" sz="2400" dirty="0"/>
              <a:t>(main memory unit)</a:t>
            </a:r>
          </a:p>
          <a:p>
            <a:pPr marL="457200" indent="-457200">
              <a:buFont typeface="+mj-lt"/>
              <a:buAutoNum type="arabicPeriod"/>
            </a:pPr>
            <a:r>
              <a:rPr kumimoji="1" lang="ja-JP" altLang="en-US" sz="2400"/>
              <a:t>記憶装置</a:t>
            </a:r>
            <a:r>
              <a:rPr kumimoji="1" lang="en-US" altLang="ja-JP" sz="2400" dirty="0"/>
              <a:t>(storage device)</a:t>
            </a:r>
          </a:p>
          <a:p>
            <a:pPr marL="457200" indent="-457200">
              <a:buFont typeface="+mj-lt"/>
              <a:buAutoNum type="arabicPeriod"/>
            </a:pPr>
            <a:r>
              <a:rPr lang="ja-JP" altLang="en-US" sz="2400"/>
              <a:t>ディスプレイ</a:t>
            </a:r>
            <a:r>
              <a:rPr lang="en-US" altLang="ja-JP" sz="2400" dirty="0"/>
              <a:t>/</a:t>
            </a:r>
            <a:r>
              <a:rPr lang="ja-JP" altLang="en-US" sz="2400"/>
              <a:t>キーボード、マウス</a:t>
            </a:r>
            <a:r>
              <a:rPr lang="en-US" altLang="ja-JP" sz="2400" dirty="0"/>
              <a:t>† </a:t>
            </a:r>
            <a:r>
              <a:rPr lang="ja-JP" altLang="en-US" sz="2400"/>
              <a:t>、トラックパッド</a:t>
            </a:r>
            <a:r>
              <a:rPr lang="en-US" altLang="ja-JP" sz="2400" dirty="0"/>
              <a:t>†</a:t>
            </a:r>
          </a:p>
          <a:p>
            <a:pPr marL="457200" indent="-457200">
              <a:buFont typeface="+mj-lt"/>
              <a:buAutoNum type="arabicPeriod"/>
            </a:pPr>
            <a:r>
              <a:rPr kumimoji="1" lang="ja-JP" altLang="en-US" sz="2400"/>
              <a:t>スピーカー</a:t>
            </a:r>
            <a:r>
              <a:rPr kumimoji="1" lang="en-US" altLang="ja-JP" sz="2400" dirty="0"/>
              <a:t>/</a:t>
            </a:r>
            <a:r>
              <a:rPr kumimoji="1" lang="ja-JP" altLang="en-US" sz="2400"/>
              <a:t>マイク</a:t>
            </a:r>
            <a:endParaRPr kumimoji="1" lang="en-US" altLang="ja-JP" sz="2400" dirty="0"/>
          </a:p>
          <a:p>
            <a:pPr marL="457200" indent="-457200">
              <a:buFont typeface="+mj-lt"/>
              <a:buAutoNum type="arabicPeriod"/>
            </a:pPr>
            <a:r>
              <a:rPr lang="ja-JP" altLang="en-US" sz="2400"/>
              <a:t>ユニバーサル・シリアル・バス</a:t>
            </a:r>
            <a:r>
              <a:rPr lang="en-US" altLang="ja-JP" sz="2400" dirty="0"/>
              <a:t>(USB: Universal Serial Bus)</a:t>
            </a:r>
            <a:endParaRPr kumimoji="1" lang="en-US" altLang="ja-JP" sz="2400" dirty="0"/>
          </a:p>
          <a:p>
            <a:pPr marL="457200" indent="-457200">
              <a:buFont typeface="+mj-lt"/>
              <a:buAutoNum type="arabicPeriod"/>
            </a:pPr>
            <a:r>
              <a:rPr lang="ja-JP" altLang="en-US" sz="2400"/>
              <a:t>無線通信装置</a:t>
            </a:r>
            <a:endParaRPr lang="en-US" altLang="ja-JP" sz="2400" dirty="0"/>
          </a:p>
          <a:p>
            <a:pPr marL="0" indent="0">
              <a:buNone/>
            </a:pPr>
            <a:endParaRPr lang="en-US" altLang="ja-JP" sz="2000" dirty="0"/>
          </a:p>
          <a:p>
            <a:pPr marL="0" indent="0">
              <a:buNone/>
            </a:pPr>
            <a:r>
              <a:rPr lang="en-US" altLang="ja-JP" sz="2000" dirty="0"/>
              <a:t>†PC</a:t>
            </a:r>
            <a:r>
              <a:rPr lang="ja-JP" altLang="en-US" sz="2000"/>
              <a:t>選びの条件では指示がなかったパーツです。</a:t>
            </a:r>
            <a:endParaRPr kumimoji="1" lang="en-US" altLang="ja-JP" sz="2000" dirty="0"/>
          </a:p>
        </p:txBody>
      </p:sp>
    </p:spTree>
    <p:extLst>
      <p:ext uri="{BB962C8B-B14F-4D97-AF65-F5344CB8AC3E}">
        <p14:creationId xmlns:p14="http://schemas.microsoft.com/office/powerpoint/2010/main" val="2116061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3F39B2-7406-2947-9CF1-65F1C26A4817}"/>
              </a:ext>
            </a:extLst>
          </p:cNvPr>
          <p:cNvSpPr>
            <a:spLocks noGrp="1"/>
          </p:cNvSpPr>
          <p:nvPr>
            <p:ph type="title"/>
          </p:nvPr>
        </p:nvSpPr>
        <p:spPr/>
        <p:txBody>
          <a:bodyPr>
            <a:noAutofit/>
          </a:bodyPr>
          <a:lstStyle/>
          <a:p>
            <a:r>
              <a:rPr lang="ja-JP" altLang="en-US" sz="4000" b="1"/>
              <a:t>各パーツを繋ぐバスとハブ</a:t>
            </a:r>
            <a:r>
              <a:rPr lang="en-US" altLang="ja-JP" sz="4000" b="1" dirty="0"/>
              <a:t> </a:t>
            </a:r>
            <a:r>
              <a:rPr lang="ja-JP" altLang="en-US" sz="2400"/>
              <a:t>デスクトップ</a:t>
            </a:r>
            <a:r>
              <a:rPr lang="en-US" altLang="ja-JP" sz="2400" dirty="0"/>
              <a:t>PC</a:t>
            </a:r>
            <a:r>
              <a:rPr lang="ja-JP" altLang="en-US" sz="2400"/>
              <a:t>を例に</a:t>
            </a:r>
            <a:endParaRPr kumimoji="1" lang="ja-JP" altLang="en-US" sz="2400"/>
          </a:p>
        </p:txBody>
      </p:sp>
      <p:sp>
        <p:nvSpPr>
          <p:cNvPr id="3" name="コンテンツ プレースホルダー 2">
            <a:extLst>
              <a:ext uri="{FF2B5EF4-FFF2-40B4-BE49-F238E27FC236}">
                <a16:creationId xmlns:a16="http://schemas.microsoft.com/office/drawing/2014/main" id="{B1BA7FB4-CBE8-CF48-B674-22390231A855}"/>
              </a:ext>
            </a:extLst>
          </p:cNvPr>
          <p:cNvSpPr>
            <a:spLocks noGrp="1"/>
          </p:cNvSpPr>
          <p:nvPr>
            <p:ph idx="1"/>
          </p:nvPr>
        </p:nvSpPr>
        <p:spPr/>
        <p:txBody>
          <a:bodyPr numCol="2">
            <a:noAutofit/>
          </a:bodyPr>
          <a:lstStyle/>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r>
              <a:rPr kumimoji="1" lang="en-US" altLang="ja-JP" sz="2400" dirty="0"/>
              <a:t>CPU</a:t>
            </a:r>
          </a:p>
          <a:p>
            <a:pPr lvl="2"/>
            <a:r>
              <a:rPr lang="ja-JP" altLang="en-US" sz="1600"/>
              <a:t>クロックジェネレータ</a:t>
            </a:r>
            <a:endParaRPr kumimoji="1" lang="en-US" altLang="ja-JP" sz="1600" dirty="0"/>
          </a:p>
          <a:p>
            <a:r>
              <a:rPr kumimoji="1" lang="ja-JP" altLang="en-US" sz="2400"/>
              <a:t>チップセット</a:t>
            </a:r>
            <a:endParaRPr kumimoji="1" lang="en-US" altLang="ja-JP" sz="2400" dirty="0"/>
          </a:p>
          <a:p>
            <a:pPr lvl="1"/>
            <a:r>
              <a:rPr lang="ja-JP" altLang="en-US" sz="2000"/>
              <a:t>フロントサイドバス⇒ノースブリッジ</a:t>
            </a:r>
            <a:endParaRPr lang="en-US" altLang="ja-JP" sz="2000" dirty="0"/>
          </a:p>
          <a:p>
            <a:pPr lvl="2"/>
            <a:r>
              <a:rPr lang="ja-JP" altLang="en-US" sz="1600"/>
              <a:t>メモリーバス⇒主記憶装置</a:t>
            </a:r>
            <a:endParaRPr lang="en-US" altLang="ja-JP" sz="1600" dirty="0"/>
          </a:p>
          <a:p>
            <a:pPr lvl="2"/>
            <a:r>
              <a:rPr lang="en-US" altLang="ja-JP" sz="1600" dirty="0"/>
              <a:t>PCIe</a:t>
            </a:r>
            <a:r>
              <a:rPr lang="ja-JP" altLang="en-US" sz="1600"/>
              <a:t>バス⇒</a:t>
            </a:r>
            <a:r>
              <a:rPr lang="en-US" altLang="ja-JP" sz="1600" dirty="0"/>
              <a:t>GPU(</a:t>
            </a:r>
            <a:r>
              <a:rPr lang="ja-JP" altLang="en-US" sz="1600"/>
              <a:t>および</a:t>
            </a:r>
            <a:r>
              <a:rPr lang="en-US" altLang="ja-JP" sz="1600" dirty="0"/>
              <a:t>VRAM)</a:t>
            </a:r>
          </a:p>
          <a:p>
            <a:pPr lvl="1"/>
            <a:r>
              <a:rPr lang="ja-JP" altLang="en-US" sz="2000"/>
              <a:t>内部バス⇒</a:t>
            </a:r>
            <a:r>
              <a:rPr kumimoji="1" lang="ja-JP" altLang="en-US" sz="2000"/>
              <a:t>サウスブリッジ</a:t>
            </a:r>
            <a:endParaRPr kumimoji="1" lang="en-US" altLang="ja-JP" sz="2000" dirty="0"/>
          </a:p>
          <a:p>
            <a:pPr lvl="2"/>
            <a:r>
              <a:rPr kumimoji="1" lang="en-US" altLang="ja-JP" sz="1600" dirty="0"/>
              <a:t>PCIe</a:t>
            </a:r>
            <a:r>
              <a:rPr kumimoji="1" lang="ja-JP" altLang="en-US" sz="1600"/>
              <a:t>バス</a:t>
            </a:r>
            <a:endParaRPr kumimoji="1" lang="en-US" altLang="ja-JP" sz="1600" dirty="0"/>
          </a:p>
          <a:p>
            <a:pPr lvl="2"/>
            <a:r>
              <a:rPr kumimoji="1" lang="en-US" altLang="ja-JP" sz="1600" dirty="0"/>
              <a:t>USB</a:t>
            </a:r>
          </a:p>
          <a:p>
            <a:pPr lvl="2"/>
            <a:r>
              <a:rPr lang="ja-JP" altLang="en-US" sz="1600"/>
              <a:t>有線</a:t>
            </a:r>
            <a:r>
              <a:rPr lang="en-US" altLang="ja-JP" sz="1600" dirty="0"/>
              <a:t>LAN(Ethernet)</a:t>
            </a:r>
          </a:p>
          <a:p>
            <a:pPr lvl="2"/>
            <a:r>
              <a:rPr lang="ja-JP" altLang="en-US" sz="1600"/>
              <a:t>低帯域幅</a:t>
            </a:r>
            <a:r>
              <a:rPr kumimoji="1" lang="en-US" altLang="ja-JP" sz="1600" dirty="0"/>
              <a:t>(LPC: Low Pin Count)</a:t>
            </a:r>
            <a:r>
              <a:rPr kumimoji="1" lang="ja-JP" altLang="en-US" sz="1600"/>
              <a:t>バス</a:t>
            </a:r>
            <a:r>
              <a:rPr kumimoji="1" lang="en-US" altLang="ja-JP" sz="1600" dirty="0"/>
              <a:t>⇒</a:t>
            </a:r>
          </a:p>
          <a:p>
            <a:pPr lvl="3"/>
            <a:r>
              <a:rPr lang="ja-JP" altLang="en-US" sz="1400"/>
              <a:t>フラッシュロム</a:t>
            </a:r>
            <a:endParaRPr lang="en-US" altLang="ja-JP" sz="1400" dirty="0"/>
          </a:p>
          <a:p>
            <a:pPr lvl="3"/>
            <a:r>
              <a:rPr lang="ja-JP" altLang="en-US" sz="1400"/>
              <a:t>キーボード</a:t>
            </a:r>
            <a:endParaRPr lang="en-US" altLang="ja-JP" sz="1400" dirty="0"/>
          </a:p>
          <a:p>
            <a:pPr lvl="3"/>
            <a:r>
              <a:rPr lang="ja-JP" altLang="en-US" sz="1400"/>
              <a:t>マウス</a:t>
            </a:r>
            <a:endParaRPr lang="en-US" altLang="ja-JP" sz="1400" dirty="0"/>
          </a:p>
        </p:txBody>
      </p:sp>
      <p:pic>
        <p:nvPicPr>
          <p:cNvPr id="5" name="グラフィックス 4" descr="2チップ構成マザーボードブロック図">
            <a:hlinkClick r:id="rId2"/>
            <a:extLst>
              <a:ext uri="{FF2B5EF4-FFF2-40B4-BE49-F238E27FC236}">
                <a16:creationId xmlns:a16="http://schemas.microsoft.com/office/drawing/2014/main" id="{E67F3909-9E8C-C64D-B95C-87E64D7FAE81}"/>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957" y="1289844"/>
            <a:ext cx="3348190" cy="5161290"/>
          </a:xfrm>
          <a:prstGeom prst="rect">
            <a:avLst/>
          </a:prstGeom>
        </p:spPr>
      </p:pic>
      <p:sp>
        <p:nvSpPr>
          <p:cNvPr id="6" name="テキスト ボックス 5">
            <a:extLst>
              <a:ext uri="{FF2B5EF4-FFF2-40B4-BE49-F238E27FC236}">
                <a16:creationId xmlns:a16="http://schemas.microsoft.com/office/drawing/2014/main" id="{6506F1CF-5B04-9246-A3DF-8B5D0C53988E}"/>
              </a:ext>
            </a:extLst>
          </p:cNvPr>
          <p:cNvSpPr txBox="1"/>
          <p:nvPr/>
        </p:nvSpPr>
        <p:spPr>
          <a:xfrm>
            <a:off x="4895147" y="6120000"/>
            <a:ext cx="5760000" cy="369332"/>
          </a:xfrm>
          <a:prstGeom prst="rect">
            <a:avLst/>
          </a:prstGeom>
          <a:noFill/>
        </p:spPr>
        <p:txBody>
          <a:bodyPr wrap="square" rtlCol="0">
            <a:spAutoFit/>
          </a:bodyPr>
          <a:lstStyle/>
          <a:p>
            <a:r>
              <a:rPr kumimoji="1" lang="ja-JP" altLang="en-US"/>
              <a:t>図</a:t>
            </a:r>
            <a:r>
              <a:rPr kumimoji="1" lang="en-US" altLang="ja-JP" dirty="0"/>
              <a:t>: 2</a:t>
            </a:r>
            <a:r>
              <a:rPr kumimoji="1" lang="ja-JP" altLang="en-US"/>
              <a:t>チップ構成マザーボードブロック図</a:t>
            </a:r>
            <a:endParaRPr kumimoji="1" lang="en-US" altLang="ja-JP" dirty="0"/>
          </a:p>
        </p:txBody>
      </p:sp>
      <p:sp>
        <p:nvSpPr>
          <p:cNvPr id="8" name="テキスト ボックス 7">
            <a:extLst>
              <a:ext uri="{FF2B5EF4-FFF2-40B4-BE49-F238E27FC236}">
                <a16:creationId xmlns:a16="http://schemas.microsoft.com/office/drawing/2014/main" id="{DC6B2DFB-9E74-1742-A901-B050334E1F00}"/>
              </a:ext>
            </a:extLst>
          </p:cNvPr>
          <p:cNvSpPr txBox="1"/>
          <p:nvPr/>
        </p:nvSpPr>
        <p:spPr>
          <a:xfrm>
            <a:off x="1451588" y="6451134"/>
            <a:ext cx="3538928" cy="261610"/>
          </a:xfrm>
          <a:prstGeom prst="rect">
            <a:avLst/>
          </a:prstGeom>
          <a:noFill/>
        </p:spPr>
        <p:txBody>
          <a:bodyPr wrap="square" rtlCol="0">
            <a:spAutoFit/>
          </a:bodyPr>
          <a:lstStyle/>
          <a:p>
            <a:r>
              <a:rPr lang="en-US" altLang="ja-JP" sz="1100" dirty="0">
                <a:solidFill>
                  <a:schemeClr val="tx1">
                    <a:alpha val="50000"/>
                  </a:schemeClr>
                </a:solidFill>
              </a:rPr>
              <a:t>under GNU Free Documentation License/CC BY-SA</a:t>
            </a:r>
            <a:endParaRPr kumimoji="1" lang="ja-JP" altLang="en-US" sz="1100">
              <a:solidFill>
                <a:schemeClr val="tx1">
                  <a:alpha val="50000"/>
                </a:schemeClr>
              </a:solidFill>
            </a:endParaRPr>
          </a:p>
        </p:txBody>
      </p:sp>
    </p:spTree>
    <p:extLst>
      <p:ext uri="{BB962C8B-B14F-4D97-AF65-F5344CB8AC3E}">
        <p14:creationId xmlns:p14="http://schemas.microsoft.com/office/powerpoint/2010/main" val="385957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kumimoji="1" lang="ja-JP" altLang="en-US" sz="4000" b="1"/>
              <a:t>条件から</a:t>
            </a:r>
            <a:r>
              <a:rPr lang="ja-JP" altLang="en-US" sz="4000" b="1"/>
              <a:t>外れてしまう</a:t>
            </a:r>
            <a:r>
              <a:rPr lang="en-US" altLang="ja-JP" sz="4000" b="1" dirty="0"/>
              <a:t>PC</a:t>
            </a:r>
            <a:r>
              <a:rPr lang="ja-JP" altLang="en-US" sz="4000" b="1"/>
              <a:t>の例</a:t>
            </a:r>
            <a:r>
              <a:rPr lang="en-US" altLang="ja-JP" sz="4000" dirty="0"/>
              <a:t> (1/4)</a:t>
            </a:r>
            <a:br>
              <a:rPr kumimoji="1" lang="en-US" altLang="ja-JP" sz="2400" dirty="0"/>
            </a:br>
            <a:r>
              <a:rPr kumimoji="1" lang="ja-JP" altLang="en-US" sz="2400"/>
              <a:t>グーグル</a:t>
            </a:r>
            <a:r>
              <a:rPr kumimoji="1" lang="en-US" altLang="ja-JP" sz="2400" dirty="0"/>
              <a:t> Chromebook 〜 </a:t>
            </a:r>
            <a:r>
              <a:rPr kumimoji="1" lang="ja-JP" altLang="en-US" sz="2400"/>
              <a:t>さまざまなメーカーから販売</a:t>
            </a:r>
            <a:br>
              <a:rPr kumimoji="1" lang="en-US" altLang="ja-JP" sz="2400" dirty="0"/>
            </a:br>
            <a:r>
              <a:rPr kumimoji="1" lang="en-US" altLang="ja-JP" sz="2400" dirty="0">
                <a:hlinkClick r:id="rId2"/>
              </a:rPr>
              <a:t>https://www.google.com/intl/ja_jp/chromebook/chrome-os/</a:t>
            </a:r>
            <a:endParaRPr kumimoji="1" lang="ja-JP" altLang="en-US" sz="2400"/>
          </a:p>
        </p:txBody>
      </p:sp>
      <p:pic>
        <p:nvPicPr>
          <p:cNvPr id="5" name="図 4" descr="ASUS Chromebook Flip C436">
            <a:hlinkClick r:id="rId3"/>
            <a:extLst>
              <a:ext uri="{FF2B5EF4-FFF2-40B4-BE49-F238E27FC236}">
                <a16:creationId xmlns:a16="http://schemas.microsoft.com/office/drawing/2014/main" id="{197A146C-FD00-C04C-82AF-777ED67FA44B}"/>
              </a:ext>
            </a:extLst>
          </p:cNvPr>
          <p:cNvPicPr>
            <a:picLocks noChangeAspect="1"/>
          </p:cNvPicPr>
          <p:nvPr/>
        </p:nvPicPr>
        <p:blipFill>
          <a:blip r:embed="rId4"/>
          <a:stretch>
            <a:fillRect/>
          </a:stretch>
        </p:blipFill>
        <p:spPr>
          <a:xfrm>
            <a:off x="6716538" y="1825625"/>
            <a:ext cx="4637262" cy="2881286"/>
          </a:xfrm>
          <a:prstGeom prst="rect">
            <a:avLst/>
          </a:prstGeom>
        </p:spPr>
      </p:pic>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a:noAutofit/>
          </a:bodyPr>
          <a:lstStyle/>
          <a:p>
            <a:r>
              <a:rPr lang="en-US" altLang="ja-JP" sz="1600" dirty="0">
                <a:solidFill>
                  <a:srgbClr val="FF0000"/>
                </a:solidFill>
              </a:rPr>
              <a:t>OS</a:t>
            </a:r>
            <a:r>
              <a:rPr lang="ja-JP" altLang="en-US" sz="1600">
                <a:solidFill>
                  <a:srgbClr val="FF0000"/>
                </a:solidFill>
              </a:rPr>
              <a:t>がマイクロソフト</a:t>
            </a:r>
            <a:r>
              <a:rPr lang="en-US" altLang="ja-JP" sz="1600" dirty="0">
                <a:solidFill>
                  <a:srgbClr val="FF0000"/>
                </a:solidFill>
              </a:rPr>
              <a:t>Windows</a:t>
            </a:r>
            <a:r>
              <a:rPr lang="ja-JP" altLang="en-US" sz="1600">
                <a:solidFill>
                  <a:srgbClr val="FF0000"/>
                </a:solidFill>
              </a:rPr>
              <a:t>ではない</a:t>
            </a:r>
            <a:r>
              <a:rPr lang="ja-JP" altLang="en-US" sz="1600"/>
              <a:t>グーグル</a:t>
            </a:r>
            <a:r>
              <a:rPr lang="en-US" altLang="ja-JP" sz="1600" dirty="0"/>
              <a:t>Chrome OS</a:t>
            </a:r>
            <a:r>
              <a:rPr lang="ja-JP" altLang="en-US" sz="1600"/>
              <a:t>である</a:t>
            </a:r>
            <a:endParaRPr lang="ja-JP" altLang="en-US" sz="1600">
              <a:solidFill>
                <a:srgbClr val="FF0000"/>
              </a:solidFill>
            </a:endParaRPr>
          </a:p>
          <a:p>
            <a:r>
              <a:rPr lang="en-US" altLang="ja-JP" sz="1600" dirty="0">
                <a:solidFill>
                  <a:srgbClr val="FF0000"/>
                </a:solidFill>
              </a:rPr>
              <a:t>CPU</a:t>
            </a:r>
            <a:r>
              <a:rPr lang="ja-JP" altLang="en-US" sz="1600">
                <a:solidFill>
                  <a:srgbClr val="FF0000"/>
                </a:solidFill>
              </a:rPr>
              <a:t>はインテル系とは限らない</a:t>
            </a:r>
            <a:r>
              <a:rPr lang="ja-JP" altLang="en-US" sz="1600"/>
              <a:t>メディアテック製など</a:t>
            </a:r>
          </a:p>
          <a:p>
            <a:r>
              <a:rPr lang="en-US" altLang="ja-JP" sz="1600" dirty="0"/>
              <a:t>CPU</a:t>
            </a:r>
            <a:r>
              <a:rPr lang="ja-JP" altLang="en-US" sz="1600"/>
              <a:t>はインテル系だとしても</a:t>
            </a:r>
            <a:r>
              <a:rPr lang="en-US" altLang="ja-JP" sz="1600" dirty="0"/>
              <a:t>Core</a:t>
            </a:r>
            <a:r>
              <a:rPr lang="ja-JP" altLang="en-US" sz="1600"/>
              <a:t>ファミリではない</a:t>
            </a:r>
            <a:r>
              <a:rPr lang="en-US" altLang="ja-JP" sz="1600" dirty="0"/>
              <a:t>Celeron</a:t>
            </a:r>
            <a:r>
              <a:rPr lang="ja-JP" altLang="en-US" sz="1600"/>
              <a:t>や</a:t>
            </a:r>
            <a:r>
              <a:rPr lang="en-US" altLang="ja-JP" sz="1600" dirty="0"/>
              <a:t>Core i3</a:t>
            </a:r>
            <a:r>
              <a:rPr lang="ja-JP" altLang="en-US" sz="1600"/>
              <a:t>など</a:t>
            </a:r>
          </a:p>
          <a:p>
            <a:pPr marL="0" indent="0">
              <a:buNone/>
            </a:pPr>
            <a:r>
              <a:rPr lang="ja-JP" altLang="en-US" sz="1600" b="1"/>
              <a:t>特徴</a:t>
            </a:r>
          </a:p>
          <a:p>
            <a:pPr marL="457200" indent="-457200">
              <a:buFont typeface="+mj-lt"/>
              <a:buAutoNum type="arabicPeriod"/>
            </a:pPr>
            <a:r>
              <a:rPr lang="ja-JP" altLang="en-US" sz="1600"/>
              <a:t>メーカー</a:t>
            </a:r>
            <a:r>
              <a:rPr lang="en-US" altLang="ja-JP" sz="1600" dirty="0"/>
              <a:t>HP</a:t>
            </a:r>
            <a:r>
              <a:rPr lang="ja-JP" altLang="en-US" sz="1600"/>
              <a:t>、</a:t>
            </a:r>
            <a:r>
              <a:rPr lang="en-US" altLang="ja-JP" sz="1600" dirty="0"/>
              <a:t>Lenovo</a:t>
            </a:r>
            <a:r>
              <a:rPr lang="ja-JP" altLang="en-US" sz="1600"/>
              <a:t>、</a:t>
            </a:r>
            <a:r>
              <a:rPr lang="en-US" altLang="ja-JP" sz="1600" dirty="0"/>
              <a:t>ASUS</a:t>
            </a:r>
            <a:r>
              <a:rPr lang="ja-JP" altLang="en-US" sz="1600"/>
              <a:t>、</a:t>
            </a:r>
            <a:r>
              <a:rPr lang="en-US" altLang="ja-JP" sz="1600" dirty="0"/>
              <a:t>Acer</a:t>
            </a:r>
            <a:r>
              <a:rPr lang="ja-JP" altLang="en-US" sz="1600"/>
              <a:t>等から発売</a:t>
            </a:r>
            <a:endParaRPr lang="en-US" altLang="ja-JP" sz="1600" dirty="0"/>
          </a:p>
          <a:p>
            <a:pPr marL="457200" indent="-457200">
              <a:buFont typeface="+mj-lt"/>
              <a:buAutoNum type="arabicPeriod"/>
            </a:pPr>
            <a:r>
              <a:rPr lang="ja-JP" altLang="en-US" sz="1600"/>
              <a:t>非常に手軽で安価である</a:t>
            </a:r>
          </a:p>
          <a:p>
            <a:pPr marL="457200" indent="-457200">
              <a:buFont typeface="+mj-lt"/>
              <a:buAutoNum type="arabicPeriod"/>
            </a:pPr>
            <a:r>
              <a:rPr lang="en-US" altLang="ja-JP" sz="1600" dirty="0"/>
              <a:t>Android</a:t>
            </a:r>
            <a:r>
              <a:rPr lang="ja-JP" altLang="en-US" sz="1600"/>
              <a:t>スマートフォンのアプリが動作・協調しやすい</a:t>
            </a:r>
          </a:p>
          <a:p>
            <a:pPr marL="457200" indent="-457200">
              <a:buFont typeface="+mj-lt"/>
              <a:buAutoNum type="arabicPeriod"/>
            </a:pPr>
            <a:r>
              <a:rPr lang="ja-JP" altLang="en-US" sz="1600"/>
              <a:t>グーグルのクラウドサービスとの親和性が高い</a:t>
            </a:r>
          </a:p>
          <a:p>
            <a:pPr marL="457200" indent="-457200">
              <a:buFont typeface="+mj-lt"/>
              <a:buAutoNum type="arabicPeriod"/>
            </a:pPr>
            <a:r>
              <a:rPr lang="ja-JP" altLang="en-US" sz="1600"/>
              <a:t>マイクロソフト</a:t>
            </a:r>
            <a:r>
              <a:rPr lang="en-US" altLang="ja-JP" sz="1600" dirty="0"/>
              <a:t>Office</a:t>
            </a:r>
            <a:r>
              <a:rPr lang="ja-JP" altLang="en-US" sz="1600"/>
              <a:t>系はウェブアプリ</a:t>
            </a:r>
            <a:r>
              <a:rPr lang="en-US" altLang="ja-JP" sz="1600" dirty="0"/>
              <a:t>†</a:t>
            </a:r>
            <a:r>
              <a:rPr lang="ja-JP" altLang="en-US" sz="1600"/>
              <a:t>なら動作可能</a:t>
            </a:r>
          </a:p>
          <a:p>
            <a:pPr marL="457200" indent="-457200">
              <a:buFont typeface="+mj-lt"/>
              <a:buAutoNum type="arabicPeriod"/>
            </a:pPr>
            <a:r>
              <a:rPr lang="en-US" altLang="ja-JP" sz="1600" dirty="0"/>
              <a:t>(</a:t>
            </a:r>
            <a:r>
              <a:rPr lang="ja-JP" altLang="en-US" sz="1600"/>
              <a:t>参考</a:t>
            </a:r>
            <a:r>
              <a:rPr lang="en-US" altLang="ja-JP" sz="1600" dirty="0"/>
              <a:t>) Unix OS</a:t>
            </a:r>
            <a:r>
              <a:rPr lang="ja-JP" altLang="en-US" sz="1600"/>
              <a:t>使いの玄人なら</a:t>
            </a:r>
            <a:r>
              <a:rPr lang="en-US" altLang="ja-JP" sz="1600" dirty="0"/>
              <a:t>Linux OS</a:t>
            </a:r>
            <a:r>
              <a:rPr lang="ja-JP" altLang="en-US" sz="1600"/>
              <a:t>として使える</a:t>
            </a:r>
          </a:p>
          <a:p>
            <a:pPr marL="457200" indent="-457200">
              <a:buFont typeface="+mj-lt"/>
              <a:buAutoNum type="arabicPeriod"/>
            </a:pPr>
            <a:r>
              <a:rPr lang="ja-JP" altLang="en-US" sz="1600"/>
              <a:t>クラウドアプリが整備されている企業・教育機関や、家庭などの個人利用なら選択肢として十分です。</a:t>
            </a:r>
          </a:p>
          <a:p>
            <a:pPr marL="0" indent="0">
              <a:buNone/>
            </a:pPr>
            <a:r>
              <a:rPr lang="en-US" altLang="ja-JP" sz="1600" dirty="0"/>
              <a:t>†</a:t>
            </a:r>
            <a:r>
              <a:rPr lang="ja-JP" altLang="en-US" sz="1600"/>
              <a:t> フルスペックの機能は使えないので、他の人に書類を渡したり、他の人の書類の印刷で困るかもしれません</a:t>
            </a:r>
            <a:endParaRPr kumimoji="1" lang="ja-JP" altLang="en-US" sz="1600"/>
          </a:p>
        </p:txBody>
      </p:sp>
      <p:sp>
        <p:nvSpPr>
          <p:cNvPr id="7" name="テキスト ボックス 6">
            <a:extLst>
              <a:ext uri="{FF2B5EF4-FFF2-40B4-BE49-F238E27FC236}">
                <a16:creationId xmlns:a16="http://schemas.microsoft.com/office/drawing/2014/main" id="{8A56A60C-C5CD-2E4A-BA65-85734CCDE15E}"/>
              </a:ext>
            </a:extLst>
          </p:cNvPr>
          <p:cNvSpPr txBox="1"/>
          <p:nvPr/>
        </p:nvSpPr>
        <p:spPr>
          <a:xfrm>
            <a:off x="7926311" y="4711043"/>
            <a:ext cx="2217716" cy="261610"/>
          </a:xfrm>
          <a:prstGeom prst="rect">
            <a:avLst/>
          </a:prstGeom>
          <a:noFill/>
        </p:spPr>
        <p:txBody>
          <a:bodyPr wrap="square" rtlCol="0">
            <a:spAutoFit/>
          </a:bodyPr>
          <a:lstStyle/>
          <a:p>
            <a:r>
              <a:rPr kumimoji="1" lang="en-US" altLang="ja-JP" sz="1100" dirty="0"/>
              <a:t>©︎ </a:t>
            </a:r>
            <a:r>
              <a:rPr lang="en-US" altLang="ja-JP" sz="1100" dirty="0"/>
              <a:t>ASUS Chromebook Flip C436</a:t>
            </a:r>
            <a:endParaRPr kumimoji="1" lang="ja-JP" altLang="en-US" sz="1100"/>
          </a:p>
        </p:txBody>
      </p:sp>
    </p:spTree>
    <p:extLst>
      <p:ext uri="{BB962C8B-B14F-4D97-AF65-F5344CB8AC3E}">
        <p14:creationId xmlns:p14="http://schemas.microsoft.com/office/powerpoint/2010/main" val="3854691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マイクロソフト Surface Pro X">
            <a:hlinkClick r:id="rId2"/>
            <a:extLst>
              <a:ext uri="{FF2B5EF4-FFF2-40B4-BE49-F238E27FC236}">
                <a16:creationId xmlns:a16="http://schemas.microsoft.com/office/drawing/2014/main" id="{AD6F9B36-FBFD-8D4F-A212-2B1583DFB8A6}"/>
              </a:ext>
            </a:extLst>
          </p:cNvPr>
          <p:cNvPicPr>
            <a:picLocks noChangeAspect="1"/>
          </p:cNvPicPr>
          <p:nvPr/>
        </p:nvPicPr>
        <p:blipFill>
          <a:blip r:embed="rId3"/>
          <a:stretch>
            <a:fillRect/>
          </a:stretch>
        </p:blipFill>
        <p:spPr>
          <a:xfrm>
            <a:off x="7055708" y="1690688"/>
            <a:ext cx="4298092" cy="2269930"/>
          </a:xfrm>
          <a:prstGeom prst="rect">
            <a:avLst/>
          </a:prstGeom>
        </p:spPr>
      </p:pic>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kumimoji="1" lang="ja-JP" altLang="en-US" sz="4000" b="1"/>
              <a:t>条件から</a:t>
            </a:r>
            <a:r>
              <a:rPr lang="ja-JP" altLang="en-US" sz="4000" b="1"/>
              <a:t>外れてしまう</a:t>
            </a:r>
            <a:r>
              <a:rPr lang="en-US" altLang="ja-JP" sz="4000" b="1" dirty="0"/>
              <a:t>PC</a:t>
            </a:r>
            <a:r>
              <a:rPr lang="ja-JP" altLang="en-US" sz="4000" b="1"/>
              <a:t>の例</a:t>
            </a:r>
            <a:r>
              <a:rPr lang="en-US" altLang="ja-JP" sz="4000" dirty="0"/>
              <a:t> (2/4)</a:t>
            </a:r>
            <a:br>
              <a:rPr kumimoji="1" lang="en-US" altLang="ja-JP" sz="2400" dirty="0"/>
            </a:br>
            <a:r>
              <a:rPr lang="ja-JP" altLang="en-US" sz="2400"/>
              <a:t>マイクロソフト </a:t>
            </a:r>
            <a:r>
              <a:rPr lang="en-US" altLang="ja-JP" sz="2400" dirty="0"/>
              <a:t>Surface Pro X </a:t>
            </a:r>
            <a:r>
              <a:rPr kumimoji="1" lang="en-US" altLang="ja-JP" sz="2400" dirty="0"/>
              <a:t>〜 </a:t>
            </a:r>
            <a:r>
              <a:rPr kumimoji="1" lang="ja-JP" altLang="en-US" sz="2400"/>
              <a:t>タブレットにもなるノート</a:t>
            </a:r>
            <a:r>
              <a:rPr kumimoji="1" lang="en-US" altLang="ja-JP" sz="2400" dirty="0"/>
              <a:t>PC</a:t>
            </a:r>
            <a:br>
              <a:rPr kumimoji="1" lang="en-US" altLang="ja-JP" sz="2400" dirty="0"/>
            </a:br>
            <a:r>
              <a:rPr kumimoji="1" lang="en-US" altLang="ja-JP" sz="2400" dirty="0">
                <a:hlinkClick r:id="rId4"/>
              </a:rPr>
              <a:t>https://www.microsoft.com/ja-jp/surface/devices/surface-pro-x/tech-specs</a:t>
            </a:r>
            <a:endParaRPr kumimoji="1" lang="ja-JP" altLang="en-US" sz="2400"/>
          </a:p>
        </p:txBody>
      </p:sp>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a:noAutofit/>
          </a:bodyPr>
          <a:lstStyle/>
          <a:p>
            <a:r>
              <a:rPr lang="en-US" altLang="ja-JP" sz="1600" dirty="0">
                <a:solidFill>
                  <a:srgbClr val="FF0000"/>
                </a:solidFill>
              </a:rPr>
              <a:t>CPU</a:t>
            </a:r>
            <a:r>
              <a:rPr lang="ja-JP" altLang="en-US" sz="1600">
                <a:solidFill>
                  <a:srgbClr val="FF0000"/>
                </a:solidFill>
              </a:rPr>
              <a:t>がインテル系ではない</a:t>
            </a:r>
            <a:r>
              <a:rPr lang="en-US" altLang="ja-JP" sz="1600" dirty="0"/>
              <a:t>Microsoft SQ</a:t>
            </a:r>
            <a:r>
              <a:rPr lang="ja-JP" altLang="en-US" sz="1600"/>
              <a:t>である</a:t>
            </a:r>
          </a:p>
          <a:p>
            <a:r>
              <a:rPr lang="en-US" altLang="ja-JP" sz="1600" dirty="0">
                <a:solidFill>
                  <a:srgbClr val="FF0000"/>
                </a:solidFill>
              </a:rPr>
              <a:t>OS</a:t>
            </a:r>
            <a:r>
              <a:rPr lang="ja-JP" altLang="en-US" sz="1600">
                <a:solidFill>
                  <a:srgbClr val="FF0000"/>
                </a:solidFill>
              </a:rPr>
              <a:t>は</a:t>
            </a:r>
            <a:r>
              <a:rPr lang="en-US" altLang="ja-JP" sz="1600" dirty="0"/>
              <a:t>x86</a:t>
            </a:r>
            <a:r>
              <a:rPr lang="ja-JP" altLang="en-US" sz="1600"/>
              <a:t>版ではなく</a:t>
            </a:r>
            <a:r>
              <a:rPr lang="en-US" altLang="ja-JP" sz="1600" dirty="0">
                <a:solidFill>
                  <a:srgbClr val="FF0000"/>
                </a:solidFill>
              </a:rPr>
              <a:t>ARM</a:t>
            </a:r>
            <a:r>
              <a:rPr lang="ja-JP" altLang="en-US" sz="1600">
                <a:solidFill>
                  <a:srgbClr val="FF0000"/>
                </a:solidFill>
              </a:rPr>
              <a:t>版</a:t>
            </a:r>
            <a:r>
              <a:rPr lang="en-US" altLang="ja-JP" sz="1600" dirty="0">
                <a:solidFill>
                  <a:srgbClr val="FF0000"/>
                </a:solidFill>
              </a:rPr>
              <a:t>Windows</a:t>
            </a:r>
            <a:r>
              <a:rPr lang="ja-JP" altLang="en-US" sz="1600"/>
              <a:t>である</a:t>
            </a:r>
            <a:endParaRPr lang="en-US" altLang="ja-JP" sz="1600" dirty="0"/>
          </a:p>
          <a:p>
            <a:r>
              <a:rPr lang="ja-JP" altLang="en-US" sz="1600"/>
              <a:t>「</a:t>
            </a:r>
            <a:r>
              <a:rPr lang="en-US" altLang="ja-JP" sz="1600" dirty="0"/>
              <a:t>Surface Pro 7</a:t>
            </a:r>
            <a:r>
              <a:rPr lang="ja-JP" altLang="en-US" sz="1600"/>
              <a:t>」の方は一般的な</a:t>
            </a:r>
            <a:r>
              <a:rPr lang="en-US" altLang="ja-JP" sz="1600" dirty="0"/>
              <a:t>PC</a:t>
            </a:r>
            <a:r>
              <a:rPr lang="ja-JP" altLang="en-US" sz="1600"/>
              <a:t>なので、間違ってしまうかも</a:t>
            </a:r>
          </a:p>
          <a:p>
            <a:pPr marL="0" indent="0">
              <a:buNone/>
            </a:pPr>
            <a:r>
              <a:rPr lang="ja-JP" altLang="en-US" sz="1600" b="1"/>
              <a:t>特徴</a:t>
            </a:r>
          </a:p>
          <a:p>
            <a:r>
              <a:rPr lang="en-US" altLang="ja-JP" sz="1600" dirty="0"/>
              <a:t>CPU</a:t>
            </a:r>
            <a:r>
              <a:rPr lang="ja-JP" altLang="en-US" sz="1600"/>
              <a:t>はスマートフォンで主流の</a:t>
            </a:r>
            <a:r>
              <a:rPr lang="en-US" altLang="ja-JP" sz="1600" dirty="0"/>
              <a:t>ARM</a:t>
            </a:r>
            <a:r>
              <a:rPr lang="ja-JP" altLang="en-US" sz="1600"/>
              <a:t>系</a:t>
            </a:r>
          </a:p>
          <a:p>
            <a:r>
              <a:rPr lang="ja-JP" altLang="en-US" sz="1600"/>
              <a:t>マイクロソフト製品のアプリについてはまず心配がない</a:t>
            </a:r>
          </a:p>
          <a:p>
            <a:r>
              <a:rPr lang="ja-JP" altLang="en-US" sz="1600"/>
              <a:t>他社製品のアプリの</a:t>
            </a:r>
            <a:r>
              <a:rPr lang="en-US" altLang="ja-JP" sz="1600" dirty="0"/>
              <a:t>ARM</a:t>
            </a:r>
            <a:r>
              <a:rPr lang="ja-JP" altLang="en-US" sz="1600"/>
              <a:t>対応は始まったばかり</a:t>
            </a:r>
          </a:p>
          <a:p>
            <a:r>
              <a:rPr lang="ja-JP" altLang="en-US" sz="1600"/>
              <a:t>エミュレーションによって一般的な</a:t>
            </a:r>
            <a:r>
              <a:rPr lang="en-US" altLang="ja-JP" sz="1600" dirty="0"/>
              <a:t>x86</a:t>
            </a:r>
            <a:r>
              <a:rPr lang="ja-JP" altLang="en-US" sz="1600"/>
              <a:t>アプリは動作するが、まだまだ低速で実用的ではないとのこと</a:t>
            </a:r>
          </a:p>
          <a:p>
            <a:r>
              <a:rPr lang="ja-JP" altLang="en-US" sz="1600"/>
              <a:t>マイクロソフトの長年の夢「インテル系</a:t>
            </a:r>
            <a:r>
              <a:rPr lang="en-US" altLang="ja-JP" sz="1600" dirty="0"/>
              <a:t>CPU</a:t>
            </a:r>
            <a:r>
              <a:rPr lang="ja-JP" altLang="en-US" sz="1600"/>
              <a:t>依存からの脱却」が掛かった製品で要注目</a:t>
            </a:r>
          </a:p>
          <a:p>
            <a:r>
              <a:rPr lang="en-US" altLang="ja-JP" sz="1600" dirty="0"/>
              <a:t>(</a:t>
            </a:r>
            <a:r>
              <a:rPr lang="ja-JP" altLang="en-US" sz="1600"/>
              <a:t>参考</a:t>
            </a:r>
            <a:r>
              <a:rPr lang="en-US" altLang="ja-JP" sz="1600" dirty="0"/>
              <a:t>) </a:t>
            </a:r>
            <a:r>
              <a:rPr lang="ja-JP" altLang="en-US" sz="1600"/>
              <a:t>この大いなる挑戦に参戦したいプログラマには必須</a:t>
            </a:r>
          </a:p>
          <a:p>
            <a:pPr marL="0" indent="0">
              <a:buNone/>
            </a:pPr>
            <a:endParaRPr lang="en-US" altLang="ja-JP" sz="1600" dirty="0"/>
          </a:p>
          <a:p>
            <a:pPr marL="0" indent="0">
              <a:buNone/>
            </a:pPr>
            <a:r>
              <a:rPr lang="ja-JP" altLang="en-US" sz="1600"/>
              <a:t>グーグル、アップルのみならず、マイクロソフトもがインテル系</a:t>
            </a:r>
            <a:r>
              <a:rPr lang="en-US" altLang="ja-JP" sz="1600" dirty="0"/>
              <a:t>CPU</a:t>
            </a:r>
            <a:r>
              <a:rPr lang="ja-JP" altLang="en-US" sz="1600"/>
              <a:t>から</a:t>
            </a:r>
            <a:r>
              <a:rPr lang="en-US" altLang="ja-JP" sz="1600" dirty="0"/>
              <a:t>ARM</a:t>
            </a:r>
            <a:r>
              <a:rPr lang="ja-JP" altLang="en-US" sz="1600"/>
              <a:t>系へ移行し始めました。</a:t>
            </a:r>
          </a:p>
        </p:txBody>
      </p:sp>
      <p:sp>
        <p:nvSpPr>
          <p:cNvPr id="6" name="テキスト ボックス 5">
            <a:extLst>
              <a:ext uri="{FF2B5EF4-FFF2-40B4-BE49-F238E27FC236}">
                <a16:creationId xmlns:a16="http://schemas.microsoft.com/office/drawing/2014/main" id="{5CD3279B-3151-C847-AAAF-6F926363F610}"/>
              </a:ext>
            </a:extLst>
          </p:cNvPr>
          <p:cNvSpPr txBox="1"/>
          <p:nvPr/>
        </p:nvSpPr>
        <p:spPr>
          <a:xfrm>
            <a:off x="8081095" y="3960618"/>
            <a:ext cx="2247317" cy="261610"/>
          </a:xfrm>
          <a:prstGeom prst="rect">
            <a:avLst/>
          </a:prstGeom>
          <a:noFill/>
        </p:spPr>
        <p:txBody>
          <a:bodyPr wrap="square" rtlCol="0">
            <a:spAutoFit/>
          </a:bodyPr>
          <a:lstStyle/>
          <a:p>
            <a:r>
              <a:rPr kumimoji="1" lang="en-US" altLang="ja-JP" sz="1100" dirty="0"/>
              <a:t>©︎ </a:t>
            </a:r>
            <a:r>
              <a:rPr kumimoji="1" lang="ja-JP" altLang="en-US" sz="1100"/>
              <a:t>マイクロソフト </a:t>
            </a:r>
            <a:r>
              <a:rPr kumimoji="1" lang="en-US" altLang="ja-JP" sz="1100" dirty="0"/>
              <a:t>Surface Pro X</a:t>
            </a:r>
            <a:endParaRPr kumimoji="1" lang="ja-JP" altLang="en-US" sz="1100"/>
          </a:p>
        </p:txBody>
      </p:sp>
    </p:spTree>
    <p:extLst>
      <p:ext uri="{BB962C8B-B14F-4D97-AF65-F5344CB8AC3E}">
        <p14:creationId xmlns:p14="http://schemas.microsoft.com/office/powerpoint/2010/main" val="787219623"/>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デスクトップコンピューターの画面&#10;&#10;中程度の精度で自動的に生成された説明">
            <a:hlinkClick r:id="rId2"/>
            <a:extLst>
              <a:ext uri="{FF2B5EF4-FFF2-40B4-BE49-F238E27FC236}">
                <a16:creationId xmlns:a16="http://schemas.microsoft.com/office/drawing/2014/main" id="{8B97C0E5-9CC5-6843-8EF4-0C0ABCA60695}"/>
              </a:ext>
            </a:extLst>
          </p:cNvPr>
          <p:cNvPicPr>
            <a:picLocks noChangeAspect="1"/>
          </p:cNvPicPr>
          <p:nvPr/>
        </p:nvPicPr>
        <p:blipFill>
          <a:blip r:embed="rId3"/>
          <a:stretch>
            <a:fillRect/>
          </a:stretch>
        </p:blipFill>
        <p:spPr>
          <a:xfrm>
            <a:off x="9340718" y="4251710"/>
            <a:ext cx="2520399" cy="1477547"/>
          </a:xfrm>
          <a:prstGeom prst="rect">
            <a:avLst/>
          </a:prstGeom>
        </p:spPr>
      </p:pic>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kumimoji="1" lang="ja-JP" altLang="en-US" sz="4000" b="1"/>
              <a:t>条件から</a:t>
            </a:r>
            <a:r>
              <a:rPr lang="ja-JP" altLang="en-US" sz="4000" b="1"/>
              <a:t>外れてしまう？</a:t>
            </a:r>
            <a:r>
              <a:rPr lang="en-US" altLang="ja-JP" sz="4000" b="1" dirty="0"/>
              <a:t>PC</a:t>
            </a:r>
            <a:r>
              <a:rPr lang="ja-JP" altLang="en-US" sz="4000" b="1"/>
              <a:t>の例</a:t>
            </a:r>
            <a:r>
              <a:rPr lang="en-US" altLang="ja-JP" sz="4000" dirty="0"/>
              <a:t> (3/4)</a:t>
            </a:r>
            <a:br>
              <a:rPr kumimoji="1" lang="en-US" altLang="ja-JP" sz="2400" dirty="0"/>
            </a:br>
            <a:r>
              <a:rPr lang="ja-JP" altLang="en-US" sz="2400"/>
              <a:t>アップル </a:t>
            </a:r>
            <a:r>
              <a:rPr lang="en-US" altLang="ja-JP" sz="2400" dirty="0"/>
              <a:t>MacBook Pro 2020</a:t>
            </a:r>
            <a:r>
              <a:rPr lang="ja-JP" altLang="en-US" sz="2400"/>
              <a:t>年</a:t>
            </a:r>
            <a:r>
              <a:rPr lang="en-US" altLang="ja-JP" sz="2400" dirty="0"/>
              <a:t>M1</a:t>
            </a:r>
            <a:r>
              <a:rPr lang="ja-JP" altLang="en-US" sz="2400"/>
              <a:t>モデル</a:t>
            </a:r>
            <a:r>
              <a:rPr lang="en-US" altLang="ja-JP" sz="2400" dirty="0"/>
              <a:t> </a:t>
            </a:r>
            <a:r>
              <a:rPr kumimoji="1" lang="en-US" altLang="ja-JP" sz="2400" dirty="0"/>
              <a:t>〜 ARM</a:t>
            </a:r>
            <a:r>
              <a:rPr kumimoji="1" lang="ja-JP" altLang="en-US" sz="2400"/>
              <a:t>系独自</a:t>
            </a:r>
            <a:r>
              <a:rPr lang="en-US" altLang="ja-JP" sz="2400" dirty="0"/>
              <a:t>CPU</a:t>
            </a:r>
            <a:r>
              <a:rPr lang="ja-JP" altLang="en-US" sz="2400"/>
              <a:t>搭載</a:t>
            </a:r>
            <a:br>
              <a:rPr kumimoji="1" lang="en-US" altLang="ja-JP" sz="2400" dirty="0"/>
            </a:br>
            <a:r>
              <a:rPr kumimoji="1" lang="en-US" altLang="ja-JP" sz="2400" dirty="0">
                <a:hlinkClick r:id="rId2"/>
              </a:rPr>
              <a:t>https://www.apple.com/jp/macbook-pro-16/</a:t>
            </a:r>
            <a:endParaRPr kumimoji="1" lang="ja-JP" altLang="en-US" sz="2400"/>
          </a:p>
        </p:txBody>
      </p:sp>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a:noAutofit/>
          </a:bodyPr>
          <a:lstStyle/>
          <a:p>
            <a:r>
              <a:rPr lang="en-US" altLang="ja-JP" sz="1600" dirty="0">
                <a:solidFill>
                  <a:srgbClr val="FF0000"/>
                </a:solidFill>
              </a:rPr>
              <a:t>CPU</a:t>
            </a:r>
            <a:r>
              <a:rPr lang="ja-JP" altLang="en-US" sz="1600">
                <a:solidFill>
                  <a:srgbClr val="FF0000"/>
                </a:solidFill>
              </a:rPr>
              <a:t>がインテル系ではない</a:t>
            </a:r>
            <a:r>
              <a:rPr lang="en-US" altLang="ja-JP" sz="1600" dirty="0"/>
              <a:t>Apple</a:t>
            </a:r>
            <a:r>
              <a:rPr lang="ja-JP" altLang="en-US" sz="1600"/>
              <a:t>シリコン</a:t>
            </a:r>
            <a:r>
              <a:rPr lang="en-US" altLang="ja-JP" sz="1600" dirty="0"/>
              <a:t>M1</a:t>
            </a:r>
            <a:r>
              <a:rPr lang="ja-JP" altLang="en-US" sz="1600"/>
              <a:t>であるが、</a:t>
            </a:r>
            <a:r>
              <a:rPr lang="ja-JP" altLang="en-US" sz="1600">
                <a:solidFill>
                  <a:schemeClr val="accent1">
                    <a:lumMod val="75000"/>
                  </a:schemeClr>
                </a:solidFill>
              </a:rPr>
              <a:t>インテル</a:t>
            </a:r>
            <a:r>
              <a:rPr lang="en-US" altLang="ja-JP" sz="1600" dirty="0">
                <a:solidFill>
                  <a:schemeClr val="accent1">
                    <a:lumMod val="75000"/>
                  </a:schemeClr>
                </a:solidFill>
              </a:rPr>
              <a:t>Core i5</a:t>
            </a:r>
            <a:r>
              <a:rPr lang="ja-JP" altLang="en-US" sz="1600">
                <a:solidFill>
                  <a:schemeClr val="accent1">
                    <a:lumMod val="75000"/>
                  </a:schemeClr>
                </a:solidFill>
              </a:rPr>
              <a:t>以上モデルも健在</a:t>
            </a:r>
          </a:p>
          <a:p>
            <a:r>
              <a:rPr lang="ja-JP" altLang="en-US" sz="1600"/>
              <a:t>既定の</a:t>
            </a:r>
            <a:r>
              <a:rPr lang="en-US" altLang="ja-JP" sz="1600" dirty="0"/>
              <a:t>OS</a:t>
            </a:r>
            <a:r>
              <a:rPr lang="ja-JP" altLang="en-US" sz="1600"/>
              <a:t>は</a:t>
            </a:r>
            <a:r>
              <a:rPr lang="en-US" altLang="ja-JP" sz="1600" dirty="0"/>
              <a:t>macOS</a:t>
            </a:r>
            <a:r>
              <a:rPr lang="ja-JP" altLang="en-US" sz="1600"/>
              <a:t>、</a:t>
            </a:r>
            <a:r>
              <a:rPr lang="en-US" altLang="ja-JP" sz="1600" dirty="0"/>
              <a:t>M1 Mac</a:t>
            </a:r>
            <a:r>
              <a:rPr lang="ja-JP" altLang="en-US" sz="1600"/>
              <a:t>は</a:t>
            </a:r>
            <a:r>
              <a:rPr lang="en-US" altLang="ja-JP" sz="1600" dirty="0"/>
              <a:t>Windows</a:t>
            </a:r>
            <a:r>
              <a:rPr lang="ja-JP" altLang="en-US" sz="1600"/>
              <a:t>は未サポート、</a:t>
            </a:r>
            <a:r>
              <a:rPr lang="ja-JP" altLang="en-US" sz="1600">
                <a:solidFill>
                  <a:schemeClr val="accent1">
                    <a:lumMod val="75000"/>
                  </a:schemeClr>
                </a:solidFill>
              </a:rPr>
              <a:t>インテル系</a:t>
            </a:r>
            <a:r>
              <a:rPr lang="en-US" altLang="ja-JP" sz="1600" dirty="0">
                <a:solidFill>
                  <a:schemeClr val="accent1">
                    <a:lumMod val="75000"/>
                  </a:schemeClr>
                </a:solidFill>
              </a:rPr>
              <a:t>CPU</a:t>
            </a:r>
            <a:r>
              <a:rPr lang="ja-JP" altLang="en-US" sz="1600">
                <a:solidFill>
                  <a:schemeClr val="accent1">
                    <a:lumMod val="75000"/>
                  </a:schemeClr>
                </a:solidFill>
              </a:rPr>
              <a:t>モデルは</a:t>
            </a:r>
            <a:r>
              <a:rPr lang="en-US" altLang="ja-JP" sz="1600" dirty="0">
                <a:solidFill>
                  <a:schemeClr val="accent1">
                    <a:lumMod val="75000"/>
                  </a:schemeClr>
                </a:solidFill>
              </a:rPr>
              <a:t>x86</a:t>
            </a:r>
            <a:r>
              <a:rPr lang="ja-JP" altLang="en-US" sz="1600">
                <a:solidFill>
                  <a:schemeClr val="accent1">
                    <a:lumMod val="75000"/>
                  </a:schemeClr>
                </a:solidFill>
              </a:rPr>
              <a:t>版</a:t>
            </a:r>
            <a:r>
              <a:rPr lang="en-US" altLang="ja-JP" sz="1600" dirty="0">
                <a:solidFill>
                  <a:schemeClr val="accent1">
                    <a:lumMod val="75000"/>
                  </a:schemeClr>
                </a:solidFill>
              </a:rPr>
              <a:t>Windows</a:t>
            </a:r>
            <a:r>
              <a:rPr lang="ja-JP" altLang="en-US" sz="1600">
                <a:solidFill>
                  <a:schemeClr val="accent1">
                    <a:lumMod val="75000"/>
                  </a:schemeClr>
                </a:solidFill>
              </a:rPr>
              <a:t>はサポート</a:t>
            </a:r>
            <a:endParaRPr lang="en-US" altLang="ja-JP" sz="1600" dirty="0">
              <a:solidFill>
                <a:schemeClr val="accent1">
                  <a:lumMod val="75000"/>
                </a:schemeClr>
              </a:solidFill>
            </a:endParaRPr>
          </a:p>
          <a:p>
            <a:r>
              <a:rPr lang="ja-JP" altLang="en-US" sz="1600"/>
              <a:t>インテル</a:t>
            </a:r>
            <a:r>
              <a:rPr lang="en-US" altLang="ja-JP" sz="1600" dirty="0"/>
              <a:t>Core</a:t>
            </a:r>
            <a:r>
              <a:rPr lang="ja-JP" altLang="en-US" sz="1600"/>
              <a:t>系モデルもあるのに、勘違いして選択肢から外してしまうかも</a:t>
            </a:r>
            <a:endParaRPr lang="en-US" altLang="ja-JP" sz="1600" dirty="0"/>
          </a:p>
          <a:p>
            <a:pPr marL="0" indent="0">
              <a:buNone/>
            </a:pPr>
            <a:r>
              <a:rPr lang="ja-JP" altLang="en-US" sz="1600" b="1"/>
              <a:t>特徴</a:t>
            </a:r>
            <a:r>
              <a:rPr lang="en-US" altLang="ja-JP" sz="1600" b="1" dirty="0"/>
              <a:t> 〜 M1 Mac</a:t>
            </a:r>
            <a:endParaRPr lang="ja-JP" altLang="en-US" sz="1600" b="1"/>
          </a:p>
          <a:p>
            <a:r>
              <a:rPr lang="en-US" altLang="ja-JP" sz="1600" dirty="0"/>
              <a:t>CPU</a:t>
            </a:r>
            <a:r>
              <a:rPr lang="ja-JP" altLang="en-US" sz="1600"/>
              <a:t>はスマートフォンで主流の</a:t>
            </a:r>
            <a:r>
              <a:rPr lang="en-US" altLang="ja-JP" sz="1600" dirty="0"/>
              <a:t>ARM</a:t>
            </a:r>
            <a:r>
              <a:rPr lang="ja-JP" altLang="en-US" sz="1600"/>
              <a:t>系、アップルの</a:t>
            </a:r>
            <a:r>
              <a:rPr lang="en-US" altLang="ja-JP" sz="1600" dirty="0"/>
              <a:t>CPU</a:t>
            </a:r>
            <a:r>
              <a:rPr lang="ja-JP" altLang="en-US" sz="1600"/>
              <a:t>刷新はこれで二度目</a:t>
            </a:r>
          </a:p>
          <a:p>
            <a:r>
              <a:rPr lang="ja-JP" altLang="en-US" sz="1600"/>
              <a:t>エミュレーションによって</a:t>
            </a:r>
            <a:r>
              <a:rPr lang="en-US" altLang="ja-JP" sz="1600" dirty="0"/>
              <a:t>x86</a:t>
            </a:r>
            <a:r>
              <a:rPr lang="ja-JP" altLang="en-US" sz="1600"/>
              <a:t>アプリは快適に動作、アップルの</a:t>
            </a:r>
            <a:r>
              <a:rPr lang="en-US" altLang="ja-JP" sz="1600" dirty="0"/>
              <a:t>CPU</a:t>
            </a:r>
            <a:r>
              <a:rPr lang="ja-JP" altLang="en-US" sz="1600"/>
              <a:t>刷新時のエミュレーションもこれで二度目</a:t>
            </a:r>
          </a:p>
          <a:p>
            <a:r>
              <a:rPr lang="ja-JP" altLang="en-US" sz="1600"/>
              <a:t>他社製品のアプリの</a:t>
            </a:r>
            <a:r>
              <a:rPr lang="en-US" altLang="ja-JP" sz="1600" dirty="0"/>
              <a:t>ARM</a:t>
            </a:r>
            <a:r>
              <a:rPr lang="ja-JP" altLang="en-US" sz="1600"/>
              <a:t>対応は始まったばかりで、現行で問題なく動作してしまうので些かソフト対応が遅い</a:t>
            </a:r>
          </a:p>
          <a:p>
            <a:r>
              <a:rPr lang="en-US" altLang="ja-JP" sz="1600" dirty="0"/>
              <a:t>OS</a:t>
            </a:r>
            <a:r>
              <a:rPr lang="ja-JP" altLang="en-US" sz="1600"/>
              <a:t>本来が複数のバイナリがバンドルされたアプリを動作させる機能をもつ</a:t>
            </a:r>
            <a:endParaRPr lang="en-US" altLang="ja-JP" sz="1600" dirty="0"/>
          </a:p>
          <a:p>
            <a:pPr marL="0" indent="0">
              <a:buNone/>
            </a:pPr>
            <a:r>
              <a:rPr lang="ja-JP" altLang="en-US" sz="1600" b="1"/>
              <a:t>特徴</a:t>
            </a:r>
            <a:r>
              <a:rPr lang="en-US" altLang="ja-JP" sz="1600" b="1" dirty="0"/>
              <a:t> 〜 Intel Mac</a:t>
            </a:r>
            <a:endParaRPr lang="ja-JP" altLang="en-US" sz="1600" b="1"/>
          </a:p>
          <a:p>
            <a:r>
              <a:rPr lang="ja-JP" altLang="en-US" sz="1600"/>
              <a:t>至って一般的な</a:t>
            </a:r>
            <a:r>
              <a:rPr lang="en-US" altLang="ja-JP" sz="1600" dirty="0"/>
              <a:t>PC</a:t>
            </a:r>
            <a:r>
              <a:rPr lang="ja-JP" altLang="en-US" sz="1600"/>
              <a:t>であり、強いて挙げれば</a:t>
            </a:r>
            <a:r>
              <a:rPr lang="en-US" altLang="ja-JP" sz="1600" dirty="0"/>
              <a:t>GPU</a:t>
            </a:r>
            <a:r>
              <a:rPr lang="ja-JP" altLang="en-US" sz="1600"/>
              <a:t>が</a:t>
            </a:r>
            <a:r>
              <a:rPr lang="en-US" altLang="ja-JP" sz="1600" dirty="0"/>
              <a:t>AMD</a:t>
            </a:r>
            <a:r>
              <a:rPr lang="ja-JP" altLang="en-US" sz="1600"/>
              <a:t>製</a:t>
            </a:r>
            <a:r>
              <a:rPr lang="en-US" altLang="ja-JP" sz="1600" dirty="0"/>
              <a:t>Radeon</a:t>
            </a:r>
            <a:r>
              <a:rPr lang="ja-JP" altLang="en-US" sz="1600"/>
              <a:t>であることが特徴</a:t>
            </a:r>
          </a:p>
          <a:p>
            <a:r>
              <a:rPr lang="ja-JP" altLang="en-US" sz="1600"/>
              <a:t>むしろ一般的な</a:t>
            </a:r>
            <a:r>
              <a:rPr lang="en-US" altLang="ja-JP" sz="1600" dirty="0"/>
              <a:t>PC</a:t>
            </a:r>
            <a:r>
              <a:rPr lang="ja-JP" altLang="en-US" sz="1600"/>
              <a:t>では使用許諾違反となってしまう</a:t>
            </a:r>
            <a:r>
              <a:rPr lang="en-US" altLang="ja-JP" sz="1600" dirty="0"/>
              <a:t>macOS</a:t>
            </a:r>
            <a:r>
              <a:rPr lang="ja-JP" altLang="en-US" sz="1600"/>
              <a:t>が動作</a:t>
            </a:r>
          </a:p>
          <a:p>
            <a:pPr marL="0" indent="0">
              <a:buNone/>
            </a:pPr>
            <a:r>
              <a:rPr lang="ja-JP" altLang="en-US" sz="1600" b="1"/>
              <a:t>特徴</a:t>
            </a:r>
            <a:r>
              <a:rPr lang="en-US" altLang="ja-JP" sz="1600" b="1" dirty="0"/>
              <a:t> 〜 Mac</a:t>
            </a:r>
            <a:endParaRPr lang="ja-JP" altLang="en-US" sz="1600" b="1"/>
          </a:p>
          <a:p>
            <a:r>
              <a:rPr lang="en-US" altLang="ja-JP" sz="1600" dirty="0"/>
              <a:t>(</a:t>
            </a:r>
            <a:r>
              <a:rPr lang="ja-JP" altLang="en-US" sz="1600"/>
              <a:t>参考</a:t>
            </a:r>
            <a:r>
              <a:rPr lang="en-US" altLang="ja-JP" sz="1600" dirty="0"/>
              <a:t>) Unix OS</a:t>
            </a:r>
            <a:r>
              <a:rPr lang="ja-JP" altLang="en-US" sz="1600"/>
              <a:t>使いの玄人なら</a:t>
            </a:r>
            <a:r>
              <a:rPr lang="en-US" altLang="ja-JP" sz="1600" dirty="0"/>
              <a:t>POSIX</a:t>
            </a:r>
            <a:r>
              <a:rPr lang="ja-JP" altLang="en-US" sz="1600"/>
              <a:t>準拠の</a:t>
            </a:r>
            <a:r>
              <a:rPr lang="en-US" altLang="ja-JP" sz="1600" dirty="0"/>
              <a:t>OS</a:t>
            </a:r>
            <a:r>
              <a:rPr lang="ja-JP" altLang="en-US" sz="1600"/>
              <a:t>として不便がなく、</a:t>
            </a:r>
            <a:r>
              <a:rPr lang="en-US" altLang="ja-JP" sz="1600" dirty="0"/>
              <a:t>Linux</a:t>
            </a:r>
            <a:r>
              <a:rPr lang="ja-JP" altLang="en-US" sz="1600"/>
              <a:t>よりもハードウェア周りの苦労がない</a:t>
            </a:r>
            <a:endParaRPr lang="ja-JP" altLang="en-US" sz="1600" dirty="0"/>
          </a:p>
        </p:txBody>
      </p:sp>
      <p:sp>
        <p:nvSpPr>
          <p:cNvPr id="6" name="テキスト ボックス 5">
            <a:extLst>
              <a:ext uri="{FF2B5EF4-FFF2-40B4-BE49-F238E27FC236}">
                <a16:creationId xmlns:a16="http://schemas.microsoft.com/office/drawing/2014/main" id="{0C7487EF-B03F-2545-B96A-147360FAE682}"/>
              </a:ext>
            </a:extLst>
          </p:cNvPr>
          <p:cNvSpPr txBox="1"/>
          <p:nvPr/>
        </p:nvSpPr>
        <p:spPr>
          <a:xfrm>
            <a:off x="9692267" y="5729257"/>
            <a:ext cx="1817299" cy="261610"/>
          </a:xfrm>
          <a:prstGeom prst="rect">
            <a:avLst/>
          </a:prstGeom>
          <a:noFill/>
        </p:spPr>
        <p:txBody>
          <a:bodyPr wrap="square" rtlCol="0">
            <a:spAutoFit/>
          </a:bodyPr>
          <a:lstStyle/>
          <a:p>
            <a:r>
              <a:rPr kumimoji="1" lang="en-US" altLang="ja-JP" sz="1100" dirty="0"/>
              <a:t>©︎ </a:t>
            </a:r>
            <a:r>
              <a:rPr kumimoji="1" lang="ja-JP" altLang="en-US" sz="1100"/>
              <a:t>アップル</a:t>
            </a:r>
            <a:r>
              <a:rPr kumimoji="1" lang="en-US" altLang="ja-JP" sz="1100" dirty="0"/>
              <a:t> MacBook Pro</a:t>
            </a:r>
            <a:endParaRPr kumimoji="1" lang="ja-JP" altLang="en-US" sz="1100"/>
          </a:p>
        </p:txBody>
      </p:sp>
    </p:spTree>
    <p:extLst>
      <p:ext uri="{BB962C8B-B14F-4D97-AF65-F5344CB8AC3E}">
        <p14:creationId xmlns:p14="http://schemas.microsoft.com/office/powerpoint/2010/main" val="3346995996"/>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富士通 FMV LIFEBOOK AH AMD モデル">
            <a:hlinkClick r:id="rId2"/>
            <a:extLst>
              <a:ext uri="{FF2B5EF4-FFF2-40B4-BE49-F238E27FC236}">
                <a16:creationId xmlns:a16="http://schemas.microsoft.com/office/drawing/2014/main" id="{442093DE-24EF-5748-8BC9-BE6515CC3977}"/>
              </a:ext>
            </a:extLst>
          </p:cNvPr>
          <p:cNvPicPr>
            <a:picLocks noChangeAspect="1"/>
          </p:cNvPicPr>
          <p:nvPr/>
        </p:nvPicPr>
        <p:blipFill>
          <a:blip r:embed="rId3"/>
          <a:stretch>
            <a:fillRect/>
          </a:stretch>
        </p:blipFill>
        <p:spPr>
          <a:xfrm>
            <a:off x="8904157" y="495930"/>
            <a:ext cx="2959308" cy="2269761"/>
          </a:xfrm>
          <a:prstGeom prst="rect">
            <a:avLst/>
          </a:prstGeom>
        </p:spPr>
      </p:pic>
      <p:sp>
        <p:nvSpPr>
          <p:cNvPr id="2" name="タイトル 1">
            <a:extLst>
              <a:ext uri="{FF2B5EF4-FFF2-40B4-BE49-F238E27FC236}">
                <a16:creationId xmlns:a16="http://schemas.microsoft.com/office/drawing/2014/main" id="{9B85484C-D8A4-1B4C-9A78-92F5DC2903D5}"/>
              </a:ext>
            </a:extLst>
          </p:cNvPr>
          <p:cNvSpPr>
            <a:spLocks noGrp="1"/>
          </p:cNvSpPr>
          <p:nvPr>
            <p:ph type="title"/>
          </p:nvPr>
        </p:nvSpPr>
        <p:spPr/>
        <p:txBody>
          <a:bodyPr>
            <a:noAutofit/>
          </a:bodyPr>
          <a:lstStyle/>
          <a:p>
            <a:r>
              <a:rPr kumimoji="1" lang="ja-JP" altLang="en-US" sz="4000" b="1"/>
              <a:t>条件から</a:t>
            </a:r>
            <a:r>
              <a:rPr lang="ja-JP" altLang="en-US" sz="4000" b="1"/>
              <a:t>外れてしまう？</a:t>
            </a:r>
            <a:r>
              <a:rPr lang="en-US" altLang="ja-JP" sz="4000" b="1" dirty="0"/>
              <a:t>PC</a:t>
            </a:r>
            <a:r>
              <a:rPr lang="ja-JP" altLang="en-US" sz="4000" b="1"/>
              <a:t>の例</a:t>
            </a:r>
            <a:r>
              <a:rPr lang="en-US" altLang="ja-JP" sz="4000" dirty="0"/>
              <a:t> (4/4)</a:t>
            </a:r>
            <a:br>
              <a:rPr kumimoji="1" lang="en-US" altLang="ja-JP" sz="2400" dirty="0"/>
            </a:br>
            <a:r>
              <a:rPr lang="ja-JP" altLang="en-US" sz="2400"/>
              <a:t>富士通 </a:t>
            </a:r>
            <a:r>
              <a:rPr lang="en-US" altLang="ja-JP" sz="2400" dirty="0"/>
              <a:t>FMV LIFEBOOK AMD CPU</a:t>
            </a:r>
            <a:r>
              <a:rPr lang="ja-JP" altLang="en-US" sz="2400"/>
              <a:t>搭載モデル</a:t>
            </a:r>
            <a:r>
              <a:rPr lang="en-US" altLang="ja-JP" sz="2400" dirty="0"/>
              <a:t> </a:t>
            </a:r>
            <a:r>
              <a:rPr kumimoji="1" lang="en-US" altLang="ja-JP" sz="2400" dirty="0"/>
              <a:t>〜 </a:t>
            </a:r>
            <a:r>
              <a:rPr lang="en-US" altLang="ja-JP" sz="2400" dirty="0"/>
              <a:t>Ryzen</a:t>
            </a:r>
            <a:r>
              <a:rPr lang="ja-JP" altLang="en-US" sz="2400"/>
              <a:t>搭載</a:t>
            </a:r>
            <a:br>
              <a:rPr kumimoji="1" lang="en-US" altLang="ja-JP" sz="2400" dirty="0"/>
            </a:br>
            <a:r>
              <a:rPr kumimoji="1" lang="en-US" altLang="ja-JP" sz="2400" dirty="0">
                <a:hlinkClick r:id="rId4"/>
              </a:rPr>
              <a:t>http://www.fmworld.net/fmv/ah/</a:t>
            </a:r>
            <a:endParaRPr kumimoji="1" lang="ja-JP" altLang="en-US" sz="2400"/>
          </a:p>
        </p:txBody>
      </p:sp>
      <p:sp>
        <p:nvSpPr>
          <p:cNvPr id="3" name="コンテンツ プレースホルダー 2">
            <a:extLst>
              <a:ext uri="{FF2B5EF4-FFF2-40B4-BE49-F238E27FC236}">
                <a16:creationId xmlns:a16="http://schemas.microsoft.com/office/drawing/2014/main" id="{BECDBB85-D593-2F49-B321-7422A493046A}"/>
              </a:ext>
            </a:extLst>
          </p:cNvPr>
          <p:cNvSpPr>
            <a:spLocks noGrp="1"/>
          </p:cNvSpPr>
          <p:nvPr>
            <p:ph idx="1"/>
          </p:nvPr>
        </p:nvSpPr>
        <p:spPr/>
        <p:txBody>
          <a:bodyPr>
            <a:noAutofit/>
          </a:bodyPr>
          <a:lstStyle/>
          <a:p>
            <a:r>
              <a:rPr lang="en-US" altLang="ja-JP" sz="1600" dirty="0">
                <a:solidFill>
                  <a:srgbClr val="FF0000"/>
                </a:solidFill>
              </a:rPr>
              <a:t>CPU</a:t>
            </a:r>
            <a:r>
              <a:rPr lang="ja-JP" altLang="en-US" sz="1600">
                <a:solidFill>
                  <a:srgbClr val="FF0000"/>
                </a:solidFill>
              </a:rPr>
              <a:t>がインテル製ではない</a:t>
            </a:r>
            <a:r>
              <a:rPr lang="en-US" altLang="ja-JP" sz="1600" dirty="0"/>
              <a:t>AMD</a:t>
            </a:r>
            <a:r>
              <a:rPr lang="ja-JP" altLang="en-US" sz="1600"/>
              <a:t>製</a:t>
            </a:r>
            <a:r>
              <a:rPr lang="en-US" altLang="ja-JP" sz="1600" dirty="0"/>
              <a:t>Ryzen7</a:t>
            </a:r>
            <a:r>
              <a:rPr lang="ja-JP" altLang="en-US" sz="1600"/>
              <a:t>、</a:t>
            </a:r>
            <a:r>
              <a:rPr lang="ja-JP" altLang="en-US" sz="1600">
                <a:solidFill>
                  <a:schemeClr val="accent1">
                    <a:lumMod val="75000"/>
                  </a:schemeClr>
                </a:solidFill>
              </a:rPr>
              <a:t>インテル</a:t>
            </a:r>
            <a:r>
              <a:rPr lang="en-US" altLang="ja-JP" sz="1600" dirty="0">
                <a:solidFill>
                  <a:schemeClr val="accent1">
                    <a:lumMod val="75000"/>
                  </a:schemeClr>
                </a:solidFill>
              </a:rPr>
              <a:t>Core i7</a:t>
            </a:r>
            <a:r>
              <a:rPr lang="ja-JP" altLang="en-US" sz="1600">
                <a:solidFill>
                  <a:schemeClr val="accent1">
                    <a:lumMod val="75000"/>
                  </a:schemeClr>
                </a:solidFill>
              </a:rPr>
              <a:t>相当</a:t>
            </a:r>
          </a:p>
          <a:p>
            <a:r>
              <a:rPr lang="en-US" altLang="ja-JP" sz="1600" dirty="0">
                <a:solidFill>
                  <a:schemeClr val="accent1">
                    <a:lumMod val="75000"/>
                  </a:schemeClr>
                </a:solidFill>
              </a:rPr>
              <a:t>x86</a:t>
            </a:r>
            <a:r>
              <a:rPr lang="ja-JP" altLang="en-US" sz="1600">
                <a:solidFill>
                  <a:schemeClr val="accent1">
                    <a:lumMod val="75000"/>
                  </a:schemeClr>
                </a:solidFill>
              </a:rPr>
              <a:t>版</a:t>
            </a:r>
            <a:r>
              <a:rPr lang="en-US" altLang="ja-JP" sz="1600" dirty="0">
                <a:solidFill>
                  <a:schemeClr val="accent1">
                    <a:lumMod val="75000"/>
                  </a:schemeClr>
                </a:solidFill>
              </a:rPr>
              <a:t>Windows 10 64</a:t>
            </a:r>
            <a:r>
              <a:rPr lang="ja-JP" altLang="en-US" sz="1600">
                <a:solidFill>
                  <a:schemeClr val="accent1">
                    <a:lumMod val="75000"/>
                  </a:schemeClr>
                </a:solidFill>
              </a:rPr>
              <a:t>ビット搭載</a:t>
            </a:r>
          </a:p>
          <a:p>
            <a:r>
              <a:rPr lang="ja-JP" altLang="en-US" sz="1600"/>
              <a:t>インテル</a:t>
            </a:r>
            <a:r>
              <a:rPr lang="en-US" altLang="ja-JP" sz="1600" dirty="0"/>
              <a:t>Core</a:t>
            </a:r>
            <a:r>
              <a:rPr lang="ja-JP" altLang="en-US" sz="1600"/>
              <a:t>系</a:t>
            </a:r>
            <a:r>
              <a:rPr lang="en-US" altLang="ja-JP" sz="1600" dirty="0"/>
              <a:t>CPU</a:t>
            </a:r>
            <a:r>
              <a:rPr lang="ja-JP" altLang="en-US" sz="1600"/>
              <a:t>搭載モデルもあるが、そもそも互換性があり選択肢から外してしまうのは惜しい</a:t>
            </a:r>
            <a:endParaRPr lang="en-US" altLang="ja-JP" sz="1600" dirty="0"/>
          </a:p>
          <a:p>
            <a:pPr marL="0" indent="0">
              <a:buNone/>
            </a:pPr>
            <a:r>
              <a:rPr lang="ja-JP" altLang="en-US" sz="1600" b="1"/>
              <a:t>特徴</a:t>
            </a:r>
            <a:r>
              <a:rPr lang="en-US" altLang="ja-JP" sz="1600" b="1" dirty="0"/>
              <a:t> 〜 AMD Ryzen CPU</a:t>
            </a:r>
            <a:r>
              <a:rPr lang="ja-JP" altLang="en-US" sz="1600" b="1"/>
              <a:t>の「</a:t>
            </a:r>
            <a:r>
              <a:rPr lang="en-US" altLang="ja-JP" sz="1600" b="1" dirty="0"/>
              <a:t>Zen</a:t>
            </a:r>
            <a:r>
              <a:rPr lang="ja-JP" altLang="en-US" sz="1600" b="1"/>
              <a:t>マイクロアーキテクチャ」</a:t>
            </a:r>
          </a:p>
          <a:p>
            <a:r>
              <a:rPr lang="en-US" altLang="ja-JP" sz="1600" dirty="0"/>
              <a:t>Apple M1</a:t>
            </a:r>
            <a:r>
              <a:rPr lang="ja-JP" altLang="en-US" sz="1600"/>
              <a:t>の起源である</a:t>
            </a:r>
            <a:r>
              <a:rPr lang="en-US" altLang="ja-JP" sz="1600" dirty="0"/>
              <a:t>Apple A4/A5</a:t>
            </a:r>
            <a:r>
              <a:rPr lang="ja-JP" altLang="en-US" sz="1600"/>
              <a:t>の開発者の一人であるジム・ケラーが設計</a:t>
            </a:r>
          </a:p>
          <a:p>
            <a:r>
              <a:rPr lang="ja-JP" altLang="en-US" sz="1600"/>
              <a:t>クロック当たりの命令数の向上、</a:t>
            </a:r>
            <a:r>
              <a:rPr lang="en-US" altLang="ja-JP" sz="1600" dirty="0"/>
              <a:t>GPU</a:t>
            </a:r>
            <a:r>
              <a:rPr lang="ja-JP" altLang="en-US" sz="1600"/>
              <a:t>と統合</a:t>
            </a:r>
            <a:r>
              <a:rPr lang="en-US" altLang="ja-JP" sz="1600" dirty="0"/>
              <a:t>APU</a:t>
            </a:r>
            <a:r>
              <a:rPr lang="ja-JP" altLang="en-US" sz="1600"/>
              <a:t>、製造プロセスの微細化などで優位</a:t>
            </a:r>
          </a:p>
          <a:p>
            <a:r>
              <a:rPr lang="en-US" altLang="ja-JP" sz="1600" dirty="0"/>
              <a:t>32</a:t>
            </a:r>
            <a:r>
              <a:rPr lang="ja-JP" altLang="en-US" sz="1600"/>
              <a:t>ビット</a:t>
            </a:r>
            <a:r>
              <a:rPr lang="en-US" altLang="ja-JP" sz="1600" dirty="0"/>
              <a:t>x86</a:t>
            </a:r>
            <a:r>
              <a:rPr lang="ja-JP" altLang="en-US" sz="1600"/>
              <a:t>命令セットを</a:t>
            </a:r>
            <a:r>
              <a:rPr lang="en-US" altLang="ja-JP" sz="1600" dirty="0"/>
              <a:t>64</a:t>
            </a:r>
            <a:r>
              <a:rPr lang="ja-JP" altLang="en-US" sz="1600"/>
              <a:t>ビットに拡張した</a:t>
            </a:r>
            <a:r>
              <a:rPr lang="en-US" altLang="ja-JP" sz="1600" dirty="0"/>
              <a:t>x86-64</a:t>
            </a:r>
            <a:r>
              <a:rPr lang="ja-JP" altLang="en-US" sz="1600"/>
              <a:t>命令セットは、インテルではなく元々 </a:t>
            </a:r>
            <a:r>
              <a:rPr lang="en-US" altLang="ja-JP" sz="1600" dirty="0"/>
              <a:t>AMD</a:t>
            </a:r>
            <a:r>
              <a:rPr lang="ja-JP" altLang="en-US" sz="1600"/>
              <a:t>が策定</a:t>
            </a:r>
          </a:p>
          <a:p>
            <a:r>
              <a:rPr lang="en-US" altLang="ja-JP" sz="1600" dirty="0"/>
              <a:t>SIMD(Single Instruction Multiple Data)</a:t>
            </a:r>
            <a:r>
              <a:rPr lang="ja-JP" altLang="en-US" sz="1600"/>
              <a:t>命令も、インテルではなく元々</a:t>
            </a:r>
            <a:r>
              <a:rPr lang="en-US" altLang="ja-JP" sz="1600" dirty="0"/>
              <a:t>AMD</a:t>
            </a:r>
            <a:r>
              <a:rPr lang="ja-JP" altLang="en-US" sz="1600"/>
              <a:t>が</a:t>
            </a:r>
            <a:r>
              <a:rPr lang="en-US" altLang="ja-JP" sz="1600" dirty="0"/>
              <a:t>x86</a:t>
            </a:r>
            <a:r>
              <a:rPr lang="ja-JP" altLang="en-US" sz="1600"/>
              <a:t>アーキテクチャに導入</a:t>
            </a:r>
          </a:p>
          <a:p>
            <a:pPr marL="0" indent="0">
              <a:buNone/>
            </a:pPr>
            <a:r>
              <a:rPr lang="ja-JP" altLang="en-US" sz="1600" b="1"/>
              <a:t>特徴</a:t>
            </a:r>
            <a:r>
              <a:rPr lang="en-US" altLang="ja-JP" sz="1600" b="1" dirty="0"/>
              <a:t> 〜 Ryzen</a:t>
            </a:r>
            <a:r>
              <a:rPr lang="ja-JP" altLang="en-US" sz="1600" b="1"/>
              <a:t>搭載</a:t>
            </a:r>
            <a:r>
              <a:rPr lang="en-US" altLang="ja-JP" sz="1600" b="1" dirty="0"/>
              <a:t>PC</a:t>
            </a:r>
            <a:endParaRPr lang="ja-JP" altLang="en-US" sz="1600" b="1"/>
          </a:p>
          <a:p>
            <a:r>
              <a:rPr lang="ja-JP" altLang="en-US" sz="1600"/>
              <a:t>インテルと比較して安価で高性能</a:t>
            </a:r>
          </a:p>
          <a:p>
            <a:r>
              <a:rPr lang="ja-JP" altLang="en-US" sz="1600"/>
              <a:t>アプリがインテル製</a:t>
            </a:r>
            <a:r>
              <a:rPr lang="en-US" altLang="ja-JP" sz="1600" dirty="0"/>
              <a:t>CPU</a:t>
            </a:r>
            <a:r>
              <a:rPr lang="ja-JP" altLang="en-US" sz="1600"/>
              <a:t>・</a:t>
            </a:r>
            <a:r>
              <a:rPr lang="en-US" altLang="ja-JP" sz="1600" dirty="0"/>
              <a:t>NVIDIA</a:t>
            </a:r>
            <a:r>
              <a:rPr lang="ja-JP" altLang="en-US" sz="1600"/>
              <a:t>製</a:t>
            </a:r>
            <a:r>
              <a:rPr lang="en-US" altLang="ja-JP" sz="1600" dirty="0"/>
              <a:t>GPU</a:t>
            </a:r>
            <a:r>
              <a:rPr lang="ja-JP" altLang="en-US" sz="1600"/>
              <a:t>のみ最適化されている場合は、速度向上がみられない場合がありうる</a:t>
            </a:r>
            <a:endParaRPr lang="en-US" altLang="ja-JP" sz="1600" dirty="0"/>
          </a:p>
          <a:p>
            <a:r>
              <a:rPr lang="ja-JP" altLang="en-US" sz="1600"/>
              <a:t>動画エンコーディングなど特殊用途でも速度以外に問題はなく、大手のアプリなら</a:t>
            </a:r>
            <a:r>
              <a:rPr lang="en-US" altLang="ja-JP" sz="1600" dirty="0"/>
              <a:t>AMD</a:t>
            </a:r>
            <a:r>
              <a:rPr lang="ja-JP" altLang="en-US" sz="1600"/>
              <a:t>製</a:t>
            </a:r>
            <a:r>
              <a:rPr lang="en-US" altLang="ja-JP" sz="1600" dirty="0"/>
              <a:t>APU</a:t>
            </a:r>
            <a:r>
              <a:rPr lang="ja-JP" altLang="en-US" sz="1600"/>
              <a:t>にも最適化</a:t>
            </a:r>
          </a:p>
        </p:txBody>
      </p:sp>
      <p:sp>
        <p:nvSpPr>
          <p:cNvPr id="7" name="テキスト ボックス 6">
            <a:extLst>
              <a:ext uri="{FF2B5EF4-FFF2-40B4-BE49-F238E27FC236}">
                <a16:creationId xmlns:a16="http://schemas.microsoft.com/office/drawing/2014/main" id="{F9FFD8D8-1F37-3043-AB6A-8E86AF0D36AB}"/>
              </a:ext>
            </a:extLst>
          </p:cNvPr>
          <p:cNvSpPr txBox="1"/>
          <p:nvPr/>
        </p:nvSpPr>
        <p:spPr>
          <a:xfrm>
            <a:off x="8904157" y="2765691"/>
            <a:ext cx="2959308" cy="261610"/>
          </a:xfrm>
          <a:prstGeom prst="rect">
            <a:avLst/>
          </a:prstGeom>
          <a:noFill/>
        </p:spPr>
        <p:txBody>
          <a:bodyPr wrap="square" rtlCol="0">
            <a:spAutoFit/>
          </a:bodyPr>
          <a:lstStyle/>
          <a:p>
            <a:r>
              <a:rPr kumimoji="1" lang="en-US" altLang="ja-JP" sz="1100" dirty="0"/>
              <a:t>©︎ </a:t>
            </a:r>
            <a:r>
              <a:rPr lang="ja-JP" altLang="en-US" sz="1100"/>
              <a:t>富士通</a:t>
            </a:r>
            <a:r>
              <a:rPr lang="en-US" altLang="ja-JP" sz="1100" dirty="0"/>
              <a:t> FMV LIFEBOOK AH AMD </a:t>
            </a:r>
            <a:r>
              <a:rPr lang="ja-JP" altLang="en-US" sz="1100"/>
              <a:t>モデル</a:t>
            </a:r>
            <a:endParaRPr kumimoji="1" lang="ja-JP" altLang="en-US" sz="1100"/>
          </a:p>
        </p:txBody>
      </p:sp>
    </p:spTree>
    <p:extLst>
      <p:ext uri="{BB962C8B-B14F-4D97-AF65-F5344CB8AC3E}">
        <p14:creationId xmlns:p14="http://schemas.microsoft.com/office/powerpoint/2010/main" val="3295899223"/>
      </p:ext>
    </p:extLst>
  </p:cSld>
  <p:clrMapOvr>
    <a:masterClrMapping/>
  </p:clrMapOvr>
  <p:transition spd="slow">
    <p:cove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8466</TotalTime>
  <Words>3532</Words>
  <Application>Microsoft Macintosh PowerPoint</Application>
  <PresentationFormat>ワイド画面</PresentationFormat>
  <Paragraphs>375</Paragraphs>
  <Slides>20</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20</vt:i4>
      </vt:variant>
    </vt:vector>
  </HeadingPairs>
  <TitlesOfParts>
    <vt:vector size="24" baseType="lpstr">
      <vt:lpstr>游ゴシック</vt:lpstr>
      <vt:lpstr>游ゴシック Light</vt:lpstr>
      <vt:lpstr>Arial</vt:lpstr>
      <vt:lpstr>Office テーマ</vt:lpstr>
      <vt:lpstr>コンピュータアーキテクチャ 2021  現代に必要な知識 〜  オペレーティングシステム・命令セットの種類など</vt:lpstr>
      <vt:lpstr>本講義の目的</vt:lpstr>
      <vt:lpstr>PC選びが出来るようになる コンピュータアーキテクチャを知っていれば、 自分に合ったPC(パーソナルコンピュータ)が選べるようになります</vt:lpstr>
      <vt:lpstr>各パーツの名称</vt:lpstr>
      <vt:lpstr>各パーツを繋ぐバスとハブ デスクトップPCを例に</vt:lpstr>
      <vt:lpstr>条件から外れてしまうPCの例 (1/4) グーグル Chromebook 〜 さまざまなメーカーから販売 https://www.google.com/intl/ja_jp/chromebook/chrome-os/</vt:lpstr>
      <vt:lpstr>条件から外れてしまうPCの例 (2/4) マイクロソフト Surface Pro X 〜 タブレットにもなるノートPC https://www.microsoft.com/ja-jp/surface/devices/surface-pro-x/tech-specs</vt:lpstr>
      <vt:lpstr>条件から外れてしまう？PCの例 (3/4) アップル MacBook Pro 2020年M1モデル 〜 ARM系独自CPU搭載 https://www.apple.com/jp/macbook-pro-16/</vt:lpstr>
      <vt:lpstr>条件から外れてしまう？PCの例 (4/4) 富士通 FMV LIFEBOOK AMD CPU搭載モデル 〜 Ryzen搭載 http://www.fmworld.net/fmv/ah/</vt:lpstr>
      <vt:lpstr>CPUの役割と種類について</vt:lpstr>
      <vt:lpstr>GPUの役割と種類について</vt:lpstr>
      <vt:lpstr>主記憶装置・記憶装置の役割について</vt:lpstr>
      <vt:lpstr>各種キャッシュメモリの役割について</vt:lpstr>
      <vt:lpstr>対ヒューマン入出力装置について</vt:lpstr>
      <vt:lpstr>外部接続装置について</vt:lpstr>
      <vt:lpstr>各装置の転送速度について</vt:lpstr>
      <vt:lpstr>条件から外れる高価なPCの例 (1/1) アップル Mac Pro インテルXeon搭載 〜 ハイエンド・ワークステーション https://www.apple.com/jp/mac-pro/</vt:lpstr>
      <vt:lpstr>各PCのスペックや各装置の容量について それぞれの仕様書からわかる範囲で記載</vt:lpstr>
      <vt:lpstr>昨今のアーキテクチャの動向とまとめ</vt:lpstr>
      <vt:lpstr>用語の補足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コンピュータアーキテクチャ 2021  現代に必要な知識  〜 オペレーティングシステム・命令セットの種類など 〜</dc:title>
  <dc:creator>柴崎　泰司</dc:creator>
  <cp:lastModifiedBy>柴崎　泰司</cp:lastModifiedBy>
  <cp:revision>8</cp:revision>
  <dcterms:created xsi:type="dcterms:W3CDTF">2021-03-30T11:47:55Z</dcterms:created>
  <dcterms:modified xsi:type="dcterms:W3CDTF">2021-04-09T06:52:56Z</dcterms:modified>
</cp:coreProperties>
</file>